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92" r:id="rId5"/>
    <p:sldId id="306" r:id="rId6"/>
    <p:sldId id="307" r:id="rId7"/>
    <p:sldId id="299" r:id="rId8"/>
    <p:sldId id="297" r:id="rId9"/>
    <p:sldId id="298" r:id="rId10"/>
    <p:sldId id="279" r:id="rId11"/>
    <p:sldId id="276" r:id="rId12"/>
    <p:sldId id="293" r:id="rId13"/>
    <p:sldId id="268" r:id="rId14"/>
    <p:sldId id="269" r:id="rId15"/>
    <p:sldId id="300" r:id="rId16"/>
    <p:sldId id="295" r:id="rId17"/>
    <p:sldId id="289" r:id="rId18"/>
    <p:sldId id="301" r:id="rId19"/>
    <p:sldId id="302" r:id="rId20"/>
    <p:sldId id="303" r:id="rId21"/>
    <p:sldId id="304" r:id="rId22"/>
    <p:sldId id="305"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992"/>
    <a:srgbClr val="2D4C6C"/>
    <a:srgbClr val="D84400"/>
    <a:srgbClr val="44678D"/>
    <a:srgbClr val="AEC2D8"/>
    <a:srgbClr val="98432A"/>
    <a:srgbClr val="263E5A"/>
    <a:srgbClr val="D6E0EB"/>
    <a:srgbClr val="728DAB"/>
    <a:srgbClr val="C9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DEB30C-F3D1-4E8D-9F8C-87FB2A342295}" v="52" dt="2026-07-10T14:07:49.814"/>
  </p1510:revLst>
</p1510:revInfo>
</file>

<file path=ppt/tableStyles.xml><?xml version="1.0" encoding="utf-8"?>
<a:tblStyleLst xmlns:a="http://schemas.openxmlformats.org/drawingml/2006/main" def="{9DCAF9ED-07DC-4A11-8D7F-57B35C25682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839" autoAdjust="0"/>
  </p:normalViewPr>
  <p:slideViewPr>
    <p:cSldViewPr snapToGrid="0" showGuides="1">
      <p:cViewPr varScale="1">
        <p:scale>
          <a:sx n="59" d="100"/>
          <a:sy n="59" d="100"/>
        </p:scale>
        <p:origin x="964" y="52"/>
      </p:cViewPr>
      <p:guideLst>
        <p:guide orient="horz" pos="1536"/>
        <p:guide pos="312"/>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58" d="100"/>
          <a:sy n="58" d="100"/>
        </p:scale>
        <p:origin x="249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son, Stacey M - New Port Richey, FL" userId="38abd1e5-7e86-424b-b503-6586ce89b4ab" providerId="ADAL" clId="{D2846E91-2DC0-4E12-9808-6B387981BC70}"/>
    <pc:docChg chg="undo redo custSel addSld delSld modSld">
      <pc:chgData name="Wilson, Stacey M - New Port Richey, FL" userId="38abd1e5-7e86-424b-b503-6586ce89b4ab" providerId="ADAL" clId="{D2846E91-2DC0-4E12-9808-6B387981BC70}" dt="2026-07-10T14:29:31.953" v="5661" actId="1076"/>
      <pc:docMkLst>
        <pc:docMk/>
      </pc:docMkLst>
      <pc:sldChg chg="modSp mod">
        <pc:chgData name="Wilson, Stacey M - New Port Richey, FL" userId="38abd1e5-7e86-424b-b503-6586ce89b4ab" providerId="ADAL" clId="{D2846E91-2DC0-4E12-9808-6B387981BC70}" dt="2026-07-10T12:50:57.157" v="639" actId="1076"/>
        <pc:sldMkLst>
          <pc:docMk/>
          <pc:sldMk cId="4259977132" sldId="268"/>
        </pc:sldMkLst>
        <pc:spChg chg="mod">
          <ac:chgData name="Wilson, Stacey M - New Port Richey, FL" userId="38abd1e5-7e86-424b-b503-6586ce89b4ab" providerId="ADAL" clId="{D2846E91-2DC0-4E12-9808-6B387981BC70}" dt="2026-07-10T12:50:57.157" v="639" actId="1076"/>
          <ac:spMkLst>
            <pc:docMk/>
            <pc:sldMk cId="4259977132" sldId="268"/>
            <ac:spMk id="13" creationId="{102EBC93-F180-868C-0845-16C7E79DD3EC}"/>
          </ac:spMkLst>
        </pc:spChg>
      </pc:sldChg>
      <pc:sldChg chg="modSp mod">
        <pc:chgData name="Wilson, Stacey M - New Port Richey, FL" userId="38abd1e5-7e86-424b-b503-6586ce89b4ab" providerId="ADAL" clId="{D2846E91-2DC0-4E12-9808-6B387981BC70}" dt="2026-07-10T12:51:04.784" v="640" actId="1076"/>
        <pc:sldMkLst>
          <pc:docMk/>
          <pc:sldMk cId="3604630649" sldId="269"/>
        </pc:sldMkLst>
        <pc:spChg chg="mod">
          <ac:chgData name="Wilson, Stacey M - New Port Richey, FL" userId="38abd1e5-7e86-424b-b503-6586ce89b4ab" providerId="ADAL" clId="{D2846E91-2DC0-4E12-9808-6B387981BC70}" dt="2026-07-10T12:51:04.784" v="640" actId="1076"/>
          <ac:spMkLst>
            <pc:docMk/>
            <pc:sldMk cId="3604630649" sldId="269"/>
            <ac:spMk id="4" creationId="{3F46DF92-16CA-1F51-3110-9FBD94FE2D44}"/>
          </ac:spMkLst>
        </pc:spChg>
      </pc:sldChg>
      <pc:sldChg chg="addSp delSp modSp mod">
        <pc:chgData name="Wilson, Stacey M - New Port Richey, FL" userId="38abd1e5-7e86-424b-b503-6586ce89b4ab" providerId="ADAL" clId="{D2846E91-2DC0-4E12-9808-6B387981BC70}" dt="2026-07-10T12:49:24.645" v="619" actId="14100"/>
        <pc:sldMkLst>
          <pc:docMk/>
          <pc:sldMk cId="77554804" sldId="276"/>
        </pc:sldMkLst>
        <pc:spChg chg="add mod">
          <ac:chgData name="Wilson, Stacey M - New Port Richey, FL" userId="38abd1e5-7e86-424b-b503-6586ce89b4ab" providerId="ADAL" clId="{D2846E91-2DC0-4E12-9808-6B387981BC70}" dt="2026-07-10T12:48:35.277" v="610" actId="20577"/>
          <ac:spMkLst>
            <pc:docMk/>
            <pc:sldMk cId="77554804" sldId="276"/>
            <ac:spMk id="4" creationId="{AF5CD9C2-78FB-50B8-ED93-65D219093A3E}"/>
          </ac:spMkLst>
        </pc:spChg>
        <pc:spChg chg="mod">
          <ac:chgData name="Wilson, Stacey M - New Port Richey, FL" userId="38abd1e5-7e86-424b-b503-6586ce89b4ab" providerId="ADAL" clId="{D2846E91-2DC0-4E12-9808-6B387981BC70}" dt="2026-07-10T12:49:24.645" v="619" actId="14100"/>
          <ac:spMkLst>
            <pc:docMk/>
            <pc:sldMk cId="77554804" sldId="276"/>
            <ac:spMk id="5" creationId="{81D18537-D028-9E9C-FB87-93F24955DFC7}"/>
          </ac:spMkLst>
        </pc:spChg>
        <pc:spChg chg="mod">
          <ac:chgData name="Wilson, Stacey M - New Port Richey, FL" userId="38abd1e5-7e86-424b-b503-6586ce89b4ab" providerId="ADAL" clId="{D2846E91-2DC0-4E12-9808-6B387981BC70}" dt="2026-07-10T12:46:17.454" v="522" actId="1076"/>
          <ac:spMkLst>
            <pc:docMk/>
            <pc:sldMk cId="77554804" sldId="276"/>
            <ac:spMk id="18" creationId="{B4EBB566-1D06-4DD1-CE0A-65CCE5FE8444}"/>
          </ac:spMkLst>
        </pc:spChg>
        <pc:spChg chg="mod">
          <ac:chgData name="Wilson, Stacey M - New Port Richey, FL" userId="38abd1e5-7e86-424b-b503-6586ce89b4ab" providerId="ADAL" clId="{D2846E91-2DC0-4E12-9808-6B387981BC70}" dt="2026-07-10T12:46:03.693" v="520" actId="1076"/>
          <ac:spMkLst>
            <pc:docMk/>
            <pc:sldMk cId="77554804" sldId="276"/>
            <ac:spMk id="21" creationId="{BA9A7FCE-E362-22E2-53B6-26CD19D2F7E2}"/>
          </ac:spMkLst>
        </pc:spChg>
        <pc:picChg chg="add mod ord">
          <ac:chgData name="Wilson, Stacey M - New Port Richey, FL" userId="38abd1e5-7e86-424b-b503-6586ce89b4ab" providerId="ADAL" clId="{D2846E91-2DC0-4E12-9808-6B387981BC70}" dt="2026-07-10T12:46:27.989" v="523" actId="171"/>
          <ac:picMkLst>
            <pc:docMk/>
            <pc:sldMk cId="77554804" sldId="276"/>
            <ac:picMk id="6" creationId="{6FD5AE19-D9B9-F0F9-B428-312CC5C08864}"/>
          </ac:picMkLst>
        </pc:picChg>
        <pc:picChg chg="mod">
          <ac:chgData name="Wilson, Stacey M - New Port Richey, FL" userId="38abd1e5-7e86-424b-b503-6586ce89b4ab" providerId="ADAL" clId="{D2846E91-2DC0-4E12-9808-6B387981BC70}" dt="2026-07-10T12:45:52.926" v="517" actId="1076"/>
          <ac:picMkLst>
            <pc:docMk/>
            <pc:sldMk cId="77554804" sldId="276"/>
            <ac:picMk id="15" creationId="{61E59397-F347-D78E-B70C-9A54B8CC1B26}"/>
          </ac:picMkLst>
        </pc:picChg>
        <pc:picChg chg="mod">
          <ac:chgData name="Wilson, Stacey M - New Port Richey, FL" userId="38abd1e5-7e86-424b-b503-6586ce89b4ab" providerId="ADAL" clId="{D2846E91-2DC0-4E12-9808-6B387981BC70}" dt="2026-07-10T12:45:58.783" v="519" actId="1076"/>
          <ac:picMkLst>
            <pc:docMk/>
            <pc:sldMk cId="77554804" sldId="276"/>
            <ac:picMk id="17" creationId="{ED404ADC-1AAB-315C-ED0C-908BE9ED855B}"/>
          </ac:picMkLst>
        </pc:picChg>
      </pc:sldChg>
      <pc:sldChg chg="modSp mod">
        <pc:chgData name="Wilson, Stacey M - New Port Richey, FL" userId="38abd1e5-7e86-424b-b503-6586ce89b4ab" providerId="ADAL" clId="{D2846E91-2DC0-4E12-9808-6B387981BC70}" dt="2026-07-10T12:50:38.286" v="636" actId="1076"/>
        <pc:sldMkLst>
          <pc:docMk/>
          <pc:sldMk cId="1246021298" sldId="279"/>
        </pc:sldMkLst>
        <pc:spChg chg="mod">
          <ac:chgData name="Wilson, Stacey M - New Port Richey, FL" userId="38abd1e5-7e86-424b-b503-6586ce89b4ab" providerId="ADAL" clId="{D2846E91-2DC0-4E12-9808-6B387981BC70}" dt="2026-07-10T12:50:38.286" v="636" actId="1076"/>
          <ac:spMkLst>
            <pc:docMk/>
            <pc:sldMk cId="1246021298" sldId="279"/>
            <ac:spMk id="3" creationId="{4379BBF1-9BC2-6DCE-0154-8873469878A5}"/>
          </ac:spMkLst>
        </pc:spChg>
        <pc:graphicFrameChg chg="modGraphic">
          <ac:chgData name="Wilson, Stacey M - New Port Richey, FL" userId="38abd1e5-7e86-424b-b503-6586ce89b4ab" providerId="ADAL" clId="{D2846E91-2DC0-4E12-9808-6B387981BC70}" dt="2026-07-10T12:45:24.548" v="511" actId="13926"/>
          <ac:graphicFrameMkLst>
            <pc:docMk/>
            <pc:sldMk cId="1246021298" sldId="279"/>
            <ac:graphicFrameMk id="8" creationId="{ABC6C0EA-90F4-BFAE-73D5-7618026CF73F}"/>
          </ac:graphicFrameMkLst>
        </pc:graphicFrameChg>
      </pc:sldChg>
      <pc:sldChg chg="modSp mod">
        <pc:chgData name="Wilson, Stacey M - New Port Richey, FL" userId="38abd1e5-7e86-424b-b503-6586ce89b4ab" providerId="ADAL" clId="{D2846E91-2DC0-4E12-9808-6B387981BC70}" dt="2026-07-10T12:51:43.349" v="647" actId="1076"/>
        <pc:sldMkLst>
          <pc:docMk/>
          <pc:sldMk cId="529279411" sldId="289"/>
        </pc:sldMkLst>
        <pc:spChg chg="mod">
          <ac:chgData name="Wilson, Stacey M - New Port Richey, FL" userId="38abd1e5-7e86-424b-b503-6586ce89b4ab" providerId="ADAL" clId="{D2846E91-2DC0-4E12-9808-6B387981BC70}" dt="2026-07-10T12:51:43.349" v="647" actId="1076"/>
          <ac:spMkLst>
            <pc:docMk/>
            <pc:sldMk cId="529279411" sldId="289"/>
            <ac:spMk id="6" creationId="{E42D7E0E-6408-4576-22B9-19C1187B1ABE}"/>
          </ac:spMkLst>
        </pc:spChg>
      </pc:sldChg>
      <pc:sldChg chg="addSp delSp modSp mod">
        <pc:chgData name="Wilson, Stacey M - New Port Richey, FL" userId="38abd1e5-7e86-424b-b503-6586ce89b4ab" providerId="ADAL" clId="{D2846E91-2DC0-4E12-9808-6B387981BC70}" dt="2026-07-10T14:29:31.953" v="5661" actId="1076"/>
        <pc:sldMkLst>
          <pc:docMk/>
          <pc:sldMk cId="3898447929" sldId="292"/>
        </pc:sldMkLst>
        <pc:spChg chg="add del mod">
          <ac:chgData name="Wilson, Stacey M - New Port Richey, FL" userId="38abd1e5-7e86-424b-b503-6586ce89b4ab" providerId="ADAL" clId="{D2846E91-2DC0-4E12-9808-6B387981BC70}" dt="2026-07-10T14:28:23.551" v="5643" actId="478"/>
          <ac:spMkLst>
            <pc:docMk/>
            <pc:sldMk cId="3898447929" sldId="292"/>
            <ac:spMk id="3" creationId="{783EA6C1-7488-20B3-F3DE-40BD517BD718}"/>
          </ac:spMkLst>
        </pc:spChg>
        <pc:spChg chg="mod">
          <ac:chgData name="Wilson, Stacey M - New Port Richey, FL" userId="38abd1e5-7e86-424b-b503-6586ce89b4ab" providerId="ADAL" clId="{D2846E91-2DC0-4E12-9808-6B387981BC70}" dt="2026-07-10T14:29:21.351" v="5660" actId="1076"/>
          <ac:spMkLst>
            <pc:docMk/>
            <pc:sldMk cId="3898447929" sldId="292"/>
            <ac:spMk id="7" creationId="{93A3B864-5E85-99D2-93E5-5CA1F4F35DC7}"/>
          </ac:spMkLst>
        </pc:spChg>
        <pc:picChg chg="add mod">
          <ac:chgData name="Wilson, Stacey M - New Port Richey, FL" userId="38abd1e5-7e86-424b-b503-6586ce89b4ab" providerId="ADAL" clId="{D2846E91-2DC0-4E12-9808-6B387981BC70}" dt="2026-07-10T14:29:31.953" v="5661" actId="1076"/>
          <ac:picMkLst>
            <pc:docMk/>
            <pc:sldMk cId="3898447929" sldId="292"/>
            <ac:picMk id="5" creationId="{3CA3826B-2886-89A7-6E3F-45F4A61BB803}"/>
          </ac:picMkLst>
        </pc:picChg>
        <pc:picChg chg="del mod">
          <ac:chgData name="Wilson, Stacey M - New Port Richey, FL" userId="38abd1e5-7e86-424b-b503-6586ce89b4ab" providerId="ADAL" clId="{D2846E91-2DC0-4E12-9808-6B387981BC70}" dt="2026-07-10T14:28:20.742" v="5641" actId="478"/>
          <ac:picMkLst>
            <pc:docMk/>
            <pc:sldMk cId="3898447929" sldId="292"/>
            <ac:picMk id="20" creationId="{E83BB08F-E403-8715-0B24-AD9E4B72C80E}"/>
          </ac:picMkLst>
        </pc:picChg>
      </pc:sldChg>
      <pc:sldChg chg="modSp mod">
        <pc:chgData name="Wilson, Stacey M - New Port Richey, FL" userId="38abd1e5-7e86-424b-b503-6586ce89b4ab" providerId="ADAL" clId="{D2846E91-2DC0-4E12-9808-6B387981BC70}" dt="2026-07-10T12:49:17.239" v="617" actId="1076"/>
        <pc:sldMkLst>
          <pc:docMk/>
          <pc:sldMk cId="4182148033" sldId="293"/>
        </pc:sldMkLst>
        <pc:spChg chg="mod">
          <ac:chgData name="Wilson, Stacey M - New Port Richey, FL" userId="38abd1e5-7e86-424b-b503-6586ce89b4ab" providerId="ADAL" clId="{D2846E91-2DC0-4E12-9808-6B387981BC70}" dt="2026-07-08T19:00:18.871" v="115" actId="20577"/>
          <ac:spMkLst>
            <pc:docMk/>
            <pc:sldMk cId="4182148033" sldId="293"/>
            <ac:spMk id="43" creationId="{520E98B6-7B33-8FD4-A662-31DD4B85E22E}"/>
          </ac:spMkLst>
        </pc:spChg>
        <pc:spChg chg="mod">
          <ac:chgData name="Wilson, Stacey M - New Port Richey, FL" userId="38abd1e5-7e86-424b-b503-6586ce89b4ab" providerId="ADAL" clId="{D2846E91-2DC0-4E12-9808-6B387981BC70}" dt="2026-07-10T12:49:17.239" v="617" actId="1076"/>
          <ac:spMkLst>
            <pc:docMk/>
            <pc:sldMk cId="4182148033" sldId="293"/>
            <ac:spMk id="60" creationId="{0031CE36-F77D-3964-C169-771DBA49D28A}"/>
          </ac:spMkLst>
        </pc:spChg>
      </pc:sldChg>
      <pc:sldChg chg="modSp mod">
        <pc:chgData name="Wilson, Stacey M - New Port Richey, FL" userId="38abd1e5-7e86-424b-b503-6586ce89b4ab" providerId="ADAL" clId="{D2846E91-2DC0-4E12-9808-6B387981BC70}" dt="2026-07-10T12:51:33.117" v="645" actId="1076"/>
        <pc:sldMkLst>
          <pc:docMk/>
          <pc:sldMk cId="2519727083" sldId="295"/>
        </pc:sldMkLst>
        <pc:spChg chg="mod">
          <ac:chgData name="Wilson, Stacey M - New Port Richey, FL" userId="38abd1e5-7e86-424b-b503-6586ce89b4ab" providerId="ADAL" clId="{D2846E91-2DC0-4E12-9808-6B387981BC70}" dt="2026-07-10T12:51:33.117" v="645" actId="1076"/>
          <ac:spMkLst>
            <pc:docMk/>
            <pc:sldMk cId="2519727083" sldId="295"/>
            <ac:spMk id="3" creationId="{220953F8-F9B4-EF88-A968-861A7BFE1FDF}"/>
          </ac:spMkLst>
        </pc:spChg>
      </pc:sldChg>
      <pc:sldChg chg="modSp mod">
        <pc:chgData name="Wilson, Stacey M - New Port Richey, FL" userId="38abd1e5-7e86-424b-b503-6586ce89b4ab" providerId="ADAL" clId="{D2846E91-2DC0-4E12-9808-6B387981BC70}" dt="2026-07-10T12:50:19.624" v="634" actId="1076"/>
        <pc:sldMkLst>
          <pc:docMk/>
          <pc:sldMk cId="3530111904" sldId="297"/>
        </pc:sldMkLst>
        <pc:spChg chg="mod">
          <ac:chgData name="Wilson, Stacey M - New Port Richey, FL" userId="38abd1e5-7e86-424b-b503-6586ce89b4ab" providerId="ADAL" clId="{D2846E91-2DC0-4E12-9808-6B387981BC70}" dt="2026-07-10T12:50:19.624" v="634" actId="1076"/>
          <ac:spMkLst>
            <pc:docMk/>
            <pc:sldMk cId="3530111904" sldId="297"/>
            <ac:spMk id="7" creationId="{2C475064-5BB3-A619-6C82-0DA3B7C9A6E8}"/>
          </ac:spMkLst>
        </pc:spChg>
      </pc:sldChg>
      <pc:sldChg chg="modSp mod">
        <pc:chgData name="Wilson, Stacey M - New Port Richey, FL" userId="38abd1e5-7e86-424b-b503-6586ce89b4ab" providerId="ADAL" clId="{D2846E91-2DC0-4E12-9808-6B387981BC70}" dt="2026-07-10T12:49:46.005" v="625" actId="1076"/>
        <pc:sldMkLst>
          <pc:docMk/>
          <pc:sldMk cId="2735087570" sldId="298"/>
        </pc:sldMkLst>
        <pc:spChg chg="mod">
          <ac:chgData name="Wilson, Stacey M - New Port Richey, FL" userId="38abd1e5-7e86-424b-b503-6586ce89b4ab" providerId="ADAL" clId="{D2846E91-2DC0-4E12-9808-6B387981BC70}" dt="2026-07-10T12:49:46.005" v="625" actId="1076"/>
          <ac:spMkLst>
            <pc:docMk/>
            <pc:sldMk cId="2735087570" sldId="298"/>
            <ac:spMk id="9" creationId="{3340AB2A-64F1-1059-D491-FE67A8B11FB9}"/>
          </ac:spMkLst>
        </pc:spChg>
        <pc:picChg chg="mod ord">
          <ac:chgData name="Wilson, Stacey M - New Port Richey, FL" userId="38abd1e5-7e86-424b-b503-6586ce89b4ab" providerId="ADAL" clId="{D2846E91-2DC0-4E12-9808-6B387981BC70}" dt="2026-07-10T12:44:58.273" v="510" actId="1440"/>
          <ac:picMkLst>
            <pc:docMk/>
            <pc:sldMk cId="2735087570" sldId="298"/>
            <ac:picMk id="13" creationId="{D1547F46-64E8-0E8A-1E2E-F39B12D7A449}"/>
          </ac:picMkLst>
        </pc:picChg>
      </pc:sldChg>
      <pc:sldChg chg="modSp mod">
        <pc:chgData name="Wilson, Stacey M - New Port Richey, FL" userId="38abd1e5-7e86-424b-b503-6586ce89b4ab" providerId="ADAL" clId="{D2846E91-2DC0-4E12-9808-6B387981BC70}" dt="2026-07-10T12:50:26.855" v="635" actId="1076"/>
        <pc:sldMkLst>
          <pc:docMk/>
          <pc:sldMk cId="1485080791" sldId="299"/>
        </pc:sldMkLst>
        <pc:spChg chg="mod">
          <ac:chgData name="Wilson, Stacey M - New Port Richey, FL" userId="38abd1e5-7e86-424b-b503-6586ce89b4ab" providerId="ADAL" clId="{D2846E91-2DC0-4E12-9808-6B387981BC70}" dt="2026-07-10T12:50:26.855" v="635" actId="1076"/>
          <ac:spMkLst>
            <pc:docMk/>
            <pc:sldMk cId="1485080791" sldId="299"/>
            <ac:spMk id="7" creationId="{4DE171B7-E6A5-E4DD-E279-4AB417CEFDF7}"/>
          </ac:spMkLst>
        </pc:spChg>
        <pc:picChg chg="mod">
          <ac:chgData name="Wilson, Stacey M - New Port Richey, FL" userId="38abd1e5-7e86-424b-b503-6586ce89b4ab" providerId="ADAL" clId="{D2846E91-2DC0-4E12-9808-6B387981BC70}" dt="2026-07-10T12:50:11.584" v="632" actId="1076"/>
          <ac:picMkLst>
            <pc:docMk/>
            <pc:sldMk cId="1485080791" sldId="299"/>
            <ac:picMk id="5" creationId="{1097F126-ADAA-7F5A-7A0E-7B5CE3001465}"/>
          </ac:picMkLst>
        </pc:picChg>
      </pc:sldChg>
      <pc:sldChg chg="modSp mod">
        <pc:chgData name="Wilson, Stacey M - New Port Richey, FL" userId="38abd1e5-7e86-424b-b503-6586ce89b4ab" providerId="ADAL" clId="{D2846E91-2DC0-4E12-9808-6B387981BC70}" dt="2026-07-10T12:51:21.773" v="643" actId="1076"/>
        <pc:sldMkLst>
          <pc:docMk/>
          <pc:sldMk cId="1148227982" sldId="300"/>
        </pc:sldMkLst>
        <pc:spChg chg="mod">
          <ac:chgData name="Wilson, Stacey M - New Port Richey, FL" userId="38abd1e5-7e86-424b-b503-6586ce89b4ab" providerId="ADAL" clId="{D2846E91-2DC0-4E12-9808-6B387981BC70}" dt="2026-07-10T12:51:21.773" v="643" actId="1076"/>
          <ac:spMkLst>
            <pc:docMk/>
            <pc:sldMk cId="1148227982" sldId="300"/>
            <ac:spMk id="8" creationId="{6380351C-17E2-E49D-98AE-F35AE033E715}"/>
          </ac:spMkLst>
        </pc:spChg>
      </pc:sldChg>
      <pc:sldChg chg="modSp mod">
        <pc:chgData name="Wilson, Stacey M - New Port Richey, FL" userId="38abd1e5-7e86-424b-b503-6586ce89b4ab" providerId="ADAL" clId="{D2846E91-2DC0-4E12-9808-6B387981BC70}" dt="2026-07-10T12:52:00.095" v="649" actId="1076"/>
        <pc:sldMkLst>
          <pc:docMk/>
          <pc:sldMk cId="327789939" sldId="301"/>
        </pc:sldMkLst>
        <pc:spChg chg="mod">
          <ac:chgData name="Wilson, Stacey M - New Port Richey, FL" userId="38abd1e5-7e86-424b-b503-6586ce89b4ab" providerId="ADAL" clId="{D2846E91-2DC0-4E12-9808-6B387981BC70}" dt="2026-07-10T12:52:00.095" v="649" actId="1076"/>
          <ac:spMkLst>
            <pc:docMk/>
            <pc:sldMk cId="327789939" sldId="301"/>
            <ac:spMk id="4" creationId="{A50C5C90-791E-14E5-3000-E8CD0F0E0EDC}"/>
          </ac:spMkLst>
        </pc:spChg>
      </pc:sldChg>
      <pc:sldChg chg="modSp mod">
        <pc:chgData name="Wilson, Stacey M - New Port Richey, FL" userId="38abd1e5-7e86-424b-b503-6586ce89b4ab" providerId="ADAL" clId="{D2846E91-2DC0-4E12-9808-6B387981BC70}" dt="2026-07-10T12:52:08.981" v="651" actId="1076"/>
        <pc:sldMkLst>
          <pc:docMk/>
          <pc:sldMk cId="85956067" sldId="302"/>
        </pc:sldMkLst>
        <pc:spChg chg="mod">
          <ac:chgData name="Wilson, Stacey M - New Port Richey, FL" userId="38abd1e5-7e86-424b-b503-6586ce89b4ab" providerId="ADAL" clId="{D2846E91-2DC0-4E12-9808-6B387981BC70}" dt="2026-07-10T12:52:08.981" v="651" actId="1076"/>
          <ac:spMkLst>
            <pc:docMk/>
            <pc:sldMk cId="85956067" sldId="302"/>
            <ac:spMk id="4" creationId="{E9D105EF-B41D-9346-8ABD-D812C8C20545}"/>
          </ac:spMkLst>
        </pc:spChg>
      </pc:sldChg>
      <pc:sldChg chg="modSp mod">
        <pc:chgData name="Wilson, Stacey M - New Port Richey, FL" userId="38abd1e5-7e86-424b-b503-6586ce89b4ab" providerId="ADAL" clId="{D2846E91-2DC0-4E12-9808-6B387981BC70}" dt="2026-07-10T12:52:18.334" v="653" actId="1076"/>
        <pc:sldMkLst>
          <pc:docMk/>
          <pc:sldMk cId="2093002278" sldId="303"/>
        </pc:sldMkLst>
        <pc:spChg chg="mod">
          <ac:chgData name="Wilson, Stacey M - New Port Richey, FL" userId="38abd1e5-7e86-424b-b503-6586ce89b4ab" providerId="ADAL" clId="{D2846E91-2DC0-4E12-9808-6B387981BC70}" dt="2026-07-10T12:52:18.334" v="653" actId="1076"/>
          <ac:spMkLst>
            <pc:docMk/>
            <pc:sldMk cId="2093002278" sldId="303"/>
            <ac:spMk id="4" creationId="{1ED58E2C-518D-B388-428A-C9A93A8775F0}"/>
          </ac:spMkLst>
        </pc:spChg>
      </pc:sldChg>
      <pc:sldChg chg="addSp delSp modSp mod">
        <pc:chgData name="Wilson, Stacey M - New Port Richey, FL" userId="38abd1e5-7e86-424b-b503-6586ce89b4ab" providerId="ADAL" clId="{D2846E91-2DC0-4E12-9808-6B387981BC70}" dt="2026-07-10T13:04:31.294" v="1080" actId="1076"/>
        <pc:sldMkLst>
          <pc:docMk/>
          <pc:sldMk cId="1154068550" sldId="304"/>
        </pc:sldMkLst>
        <pc:spChg chg="mod">
          <ac:chgData name="Wilson, Stacey M - New Port Richey, FL" userId="38abd1e5-7e86-424b-b503-6586ce89b4ab" providerId="ADAL" clId="{D2846E91-2DC0-4E12-9808-6B387981BC70}" dt="2026-07-10T13:04:31.294" v="1080" actId="1076"/>
          <ac:spMkLst>
            <pc:docMk/>
            <pc:sldMk cId="1154068550" sldId="304"/>
            <ac:spMk id="3" creationId="{6F4E9A55-F054-FBBC-3416-88127E5954D7}"/>
          </ac:spMkLst>
        </pc:spChg>
        <pc:spChg chg="del mod">
          <ac:chgData name="Wilson, Stacey M - New Port Richey, FL" userId="38abd1e5-7e86-424b-b503-6586ce89b4ab" providerId="ADAL" clId="{D2846E91-2DC0-4E12-9808-6B387981BC70}" dt="2026-07-10T12:52:29.820" v="656" actId="478"/>
          <ac:spMkLst>
            <pc:docMk/>
            <pc:sldMk cId="1154068550" sldId="304"/>
            <ac:spMk id="4" creationId="{C7F66FB6-528B-7298-DEA1-BBFD742FEFC0}"/>
          </ac:spMkLst>
        </pc:spChg>
        <pc:spChg chg="add mod">
          <ac:chgData name="Wilson, Stacey M - New Port Richey, FL" userId="38abd1e5-7e86-424b-b503-6586ce89b4ab" providerId="ADAL" clId="{D2846E91-2DC0-4E12-9808-6B387981BC70}" dt="2026-07-10T13:04:18.014" v="1077" actId="1076"/>
          <ac:spMkLst>
            <pc:docMk/>
            <pc:sldMk cId="1154068550" sldId="304"/>
            <ac:spMk id="5" creationId="{19BC9E8B-9CFD-F379-D441-A09C805ADD5D}"/>
          </ac:spMkLst>
        </pc:spChg>
      </pc:sldChg>
      <pc:sldChg chg="addSp delSp modSp new mod modClrScheme chgLayout">
        <pc:chgData name="Wilson, Stacey M - New Port Richey, FL" userId="38abd1e5-7e86-424b-b503-6586ce89b4ab" providerId="ADAL" clId="{D2846E91-2DC0-4E12-9808-6B387981BC70}" dt="2026-07-10T13:27:10.444" v="1105" actId="20577"/>
        <pc:sldMkLst>
          <pc:docMk/>
          <pc:sldMk cId="288808279" sldId="305"/>
        </pc:sldMkLst>
        <pc:spChg chg="del">
          <ac:chgData name="Wilson, Stacey M - New Port Richey, FL" userId="38abd1e5-7e86-424b-b503-6586ce89b4ab" providerId="ADAL" clId="{D2846E91-2DC0-4E12-9808-6B387981BC70}" dt="2026-07-10T12:53:08.147" v="659" actId="26606"/>
          <ac:spMkLst>
            <pc:docMk/>
            <pc:sldMk cId="288808279" sldId="305"/>
            <ac:spMk id="2" creationId="{7BF2FB06-E7D7-E9F1-9EFD-08EBC00DEF05}"/>
          </ac:spMkLst>
        </pc:spChg>
        <pc:spChg chg="del">
          <ac:chgData name="Wilson, Stacey M - New Port Richey, FL" userId="38abd1e5-7e86-424b-b503-6586ce89b4ab" providerId="ADAL" clId="{D2846E91-2DC0-4E12-9808-6B387981BC70}" dt="2026-07-10T12:53:02.673" v="657"/>
          <ac:spMkLst>
            <pc:docMk/>
            <pc:sldMk cId="288808279" sldId="305"/>
            <ac:spMk id="3" creationId="{B79323B2-F67B-806B-4B9E-C125EC0EB2D3}"/>
          </ac:spMkLst>
        </pc:spChg>
        <pc:spChg chg="add del mod">
          <ac:chgData name="Wilson, Stacey M - New Port Richey, FL" userId="38abd1e5-7e86-424b-b503-6586ce89b4ab" providerId="ADAL" clId="{D2846E91-2DC0-4E12-9808-6B387981BC70}" dt="2026-07-10T12:55:25.692" v="837" actId="478"/>
          <ac:spMkLst>
            <pc:docMk/>
            <pc:sldMk cId="288808279" sldId="305"/>
            <ac:spMk id="4" creationId="{F5B9DF5E-8C28-4967-6E04-CF1F27C7C63F}"/>
          </ac:spMkLst>
        </pc:spChg>
        <pc:spChg chg="add del mod">
          <ac:chgData name="Wilson, Stacey M - New Port Richey, FL" userId="38abd1e5-7e86-424b-b503-6586ce89b4ab" providerId="ADAL" clId="{D2846E91-2DC0-4E12-9808-6B387981BC70}" dt="2026-07-10T12:53:19.782" v="662" actId="26606"/>
          <ac:spMkLst>
            <pc:docMk/>
            <pc:sldMk cId="288808279" sldId="305"/>
            <ac:spMk id="1031" creationId="{31B74461-6CD0-1255-8C24-CDD7BAF7AC1B}"/>
          </ac:spMkLst>
        </pc:spChg>
        <pc:spChg chg="add del mod">
          <ac:chgData name="Wilson, Stacey M - New Port Richey, FL" userId="38abd1e5-7e86-424b-b503-6586ce89b4ab" providerId="ADAL" clId="{D2846E91-2DC0-4E12-9808-6B387981BC70}" dt="2026-07-10T12:53:19.782" v="662" actId="26606"/>
          <ac:spMkLst>
            <pc:docMk/>
            <pc:sldMk cId="288808279" sldId="305"/>
            <ac:spMk id="1033" creationId="{FCD9AD6A-F6F9-1CCE-00BC-6E08D535256F}"/>
          </ac:spMkLst>
        </pc:spChg>
        <pc:spChg chg="add mod">
          <ac:chgData name="Wilson, Stacey M - New Port Richey, FL" userId="38abd1e5-7e86-424b-b503-6586ce89b4ab" providerId="ADAL" clId="{D2846E91-2DC0-4E12-9808-6B387981BC70}" dt="2026-07-10T12:53:19.782" v="662" actId="26606"/>
          <ac:spMkLst>
            <pc:docMk/>
            <pc:sldMk cId="288808279" sldId="305"/>
            <ac:spMk id="1035" creationId="{E86917EF-9181-1F97-80DC-81BFF68F7AE6}"/>
          </ac:spMkLst>
        </pc:spChg>
        <pc:spChg chg="add mod">
          <ac:chgData name="Wilson, Stacey M - New Port Richey, FL" userId="38abd1e5-7e86-424b-b503-6586ce89b4ab" providerId="ADAL" clId="{D2846E91-2DC0-4E12-9808-6B387981BC70}" dt="2026-07-10T13:27:10.444" v="1105" actId="20577"/>
          <ac:spMkLst>
            <pc:docMk/>
            <pc:sldMk cId="288808279" sldId="305"/>
            <ac:spMk id="1040" creationId="{CE75C4A8-B62B-8B99-D91F-30E3D649EFA5}"/>
          </ac:spMkLst>
        </pc:spChg>
        <pc:spChg chg="add del mod">
          <ac:chgData name="Wilson, Stacey M - New Port Richey, FL" userId="38abd1e5-7e86-424b-b503-6586ce89b4ab" providerId="ADAL" clId="{D2846E91-2DC0-4E12-9808-6B387981BC70}" dt="2026-07-10T12:53:30.810" v="665"/>
          <ac:spMkLst>
            <pc:docMk/>
            <pc:sldMk cId="288808279" sldId="305"/>
            <ac:spMk id="1042" creationId="{AA83416B-E80B-C3E9-2982-4B66BA2466D2}"/>
          </ac:spMkLst>
        </pc:spChg>
        <pc:picChg chg="add del mod">
          <ac:chgData name="Wilson, Stacey M - New Port Richey, FL" userId="38abd1e5-7e86-424b-b503-6586ce89b4ab" providerId="ADAL" clId="{D2846E91-2DC0-4E12-9808-6B387981BC70}" dt="2026-07-10T12:53:24.405" v="664" actId="478"/>
          <ac:picMkLst>
            <pc:docMk/>
            <pc:sldMk cId="288808279" sldId="305"/>
            <ac:picMk id="1026" creationId="{98F41F2F-7B6F-62C3-A14C-C87968B45F2C}"/>
          </ac:picMkLst>
        </pc:picChg>
        <pc:picChg chg="add mod">
          <ac:chgData name="Wilson, Stacey M - New Port Richey, FL" userId="38abd1e5-7e86-424b-b503-6586ce89b4ab" providerId="ADAL" clId="{D2846E91-2DC0-4E12-9808-6B387981BC70}" dt="2026-07-10T13:05:09.877" v="1098" actId="1076"/>
          <ac:picMkLst>
            <pc:docMk/>
            <pc:sldMk cId="288808279" sldId="305"/>
            <ac:picMk id="1028" creationId="{0C08E523-07FA-117B-5FE1-309231FEBBD9}"/>
          </ac:picMkLst>
        </pc:picChg>
      </pc:sldChg>
      <pc:sldChg chg="addSp delSp modSp new mod modClrScheme chgLayout modNotesTx">
        <pc:chgData name="Wilson, Stacey M - New Port Richey, FL" userId="38abd1e5-7e86-424b-b503-6586ce89b4ab" providerId="ADAL" clId="{D2846E91-2DC0-4E12-9808-6B387981BC70}" dt="2026-07-10T14:26:33.287" v="5636" actId="1076"/>
        <pc:sldMkLst>
          <pc:docMk/>
          <pc:sldMk cId="836708667" sldId="306"/>
        </pc:sldMkLst>
        <pc:spChg chg="del mod">
          <ac:chgData name="Wilson, Stacey M - New Port Richey, FL" userId="38abd1e5-7e86-424b-b503-6586ce89b4ab" providerId="ADAL" clId="{D2846E91-2DC0-4E12-9808-6B387981BC70}" dt="2026-07-10T13:32:31.655" v="1171" actId="478"/>
          <ac:spMkLst>
            <pc:docMk/>
            <pc:sldMk cId="836708667" sldId="306"/>
            <ac:spMk id="2" creationId="{0C3B4DC0-528D-952C-6EC1-7EFB4593D6E7}"/>
          </ac:spMkLst>
        </pc:spChg>
        <pc:spChg chg="mod ord">
          <ac:chgData name="Wilson, Stacey M - New Port Richey, FL" userId="38abd1e5-7e86-424b-b503-6586ce89b4ab" providerId="ADAL" clId="{D2846E91-2DC0-4E12-9808-6B387981BC70}" dt="2026-07-10T14:25:55.808" v="5630" actId="1076"/>
          <ac:spMkLst>
            <pc:docMk/>
            <pc:sldMk cId="836708667" sldId="306"/>
            <ac:spMk id="3" creationId="{5BFE2A23-AE09-6B6E-BCAF-52E4613C0421}"/>
          </ac:spMkLst>
        </pc:spChg>
        <pc:spChg chg="add mod">
          <ac:chgData name="Wilson, Stacey M - New Port Richey, FL" userId="38abd1e5-7e86-424b-b503-6586ce89b4ab" providerId="ADAL" clId="{D2846E91-2DC0-4E12-9808-6B387981BC70}" dt="2026-07-10T14:26:27.865" v="5634" actId="1076"/>
          <ac:spMkLst>
            <pc:docMk/>
            <pc:sldMk cId="836708667" sldId="306"/>
            <ac:spMk id="4" creationId="{1A6456E8-90EC-CCF6-50AE-6A1E3D2B73D5}"/>
          </ac:spMkLst>
        </pc:spChg>
        <pc:spChg chg="add del mod">
          <ac:chgData name="Wilson, Stacey M - New Port Richey, FL" userId="38abd1e5-7e86-424b-b503-6586ce89b4ab" providerId="ADAL" clId="{D2846E91-2DC0-4E12-9808-6B387981BC70}" dt="2026-07-10T13:33:18.721" v="1177"/>
          <ac:spMkLst>
            <pc:docMk/>
            <pc:sldMk cId="836708667" sldId="306"/>
            <ac:spMk id="5" creationId="{46036FC8-8ED3-4766-2E45-8B042F8CDFD9}"/>
          </ac:spMkLst>
        </pc:spChg>
        <pc:spChg chg="add">
          <ac:chgData name="Wilson, Stacey M - New Port Richey, FL" userId="38abd1e5-7e86-424b-b503-6586ce89b4ab" providerId="ADAL" clId="{D2846E91-2DC0-4E12-9808-6B387981BC70}" dt="2026-07-10T13:33:11.947" v="1174"/>
          <ac:spMkLst>
            <pc:docMk/>
            <pc:sldMk cId="836708667" sldId="306"/>
            <ac:spMk id="6" creationId="{D9CB97BC-8E2A-C9D4-FB9B-9958A4C1660B}"/>
          </ac:spMkLst>
        </pc:spChg>
        <pc:spChg chg="add del mod">
          <ac:chgData name="Wilson, Stacey M - New Port Richey, FL" userId="38abd1e5-7e86-424b-b503-6586ce89b4ab" providerId="ADAL" clId="{D2846E91-2DC0-4E12-9808-6B387981BC70}" dt="2026-07-10T13:50:35.236" v="3111"/>
          <ac:spMkLst>
            <pc:docMk/>
            <pc:sldMk cId="836708667" sldId="306"/>
            <ac:spMk id="7" creationId="{C4D1BAD1-877B-729A-51E2-D406EEE746F3}"/>
          </ac:spMkLst>
        </pc:spChg>
        <pc:spChg chg="add">
          <ac:chgData name="Wilson, Stacey M - New Port Richey, FL" userId="38abd1e5-7e86-424b-b503-6586ce89b4ab" providerId="ADAL" clId="{D2846E91-2DC0-4E12-9808-6B387981BC70}" dt="2026-07-10T13:33:25.229" v="1179"/>
          <ac:spMkLst>
            <pc:docMk/>
            <pc:sldMk cId="836708667" sldId="306"/>
            <ac:spMk id="8" creationId="{2768923A-3A93-C9E7-496A-DFAA26FE96B9}"/>
          </ac:spMkLst>
        </pc:spChg>
        <pc:spChg chg="add mod ord">
          <ac:chgData name="Wilson, Stacey M - New Port Richey, FL" userId="38abd1e5-7e86-424b-b503-6586ce89b4ab" providerId="ADAL" clId="{D2846E91-2DC0-4E12-9808-6B387981BC70}" dt="2026-07-10T14:26:33.287" v="5636" actId="1076"/>
          <ac:spMkLst>
            <pc:docMk/>
            <pc:sldMk cId="836708667" sldId="306"/>
            <ac:spMk id="9" creationId="{33E53CBE-51A4-D0E8-7857-D04014794010}"/>
          </ac:spMkLst>
        </pc:spChg>
        <pc:spChg chg="add del mod">
          <ac:chgData name="Wilson, Stacey M - New Port Richey, FL" userId="38abd1e5-7e86-424b-b503-6586ce89b4ab" providerId="ADAL" clId="{D2846E91-2DC0-4E12-9808-6B387981BC70}" dt="2026-07-10T13:52:24.254" v="3132" actId="478"/>
          <ac:spMkLst>
            <pc:docMk/>
            <pc:sldMk cId="836708667" sldId="306"/>
            <ac:spMk id="11" creationId="{D42377DA-8D12-6320-0FF2-98E7CA429AB3}"/>
          </ac:spMkLst>
        </pc:spChg>
        <pc:spChg chg="add del mod ord">
          <ac:chgData name="Wilson, Stacey M - New Port Richey, FL" userId="38abd1e5-7e86-424b-b503-6586ce89b4ab" providerId="ADAL" clId="{D2846E91-2DC0-4E12-9808-6B387981BC70}" dt="2026-07-10T14:25:40.494" v="5623" actId="478"/>
          <ac:spMkLst>
            <pc:docMk/>
            <pc:sldMk cId="836708667" sldId="306"/>
            <ac:spMk id="12" creationId="{1BA81641-647D-5E26-F71B-EC5BECC5D5D5}"/>
          </ac:spMkLst>
        </pc:spChg>
        <pc:spChg chg="add del mod ord">
          <ac:chgData name="Wilson, Stacey M - New Port Richey, FL" userId="38abd1e5-7e86-424b-b503-6586ce89b4ab" providerId="ADAL" clId="{D2846E91-2DC0-4E12-9808-6B387981BC70}" dt="2026-07-10T14:25:42.224" v="5625" actId="478"/>
          <ac:spMkLst>
            <pc:docMk/>
            <pc:sldMk cId="836708667" sldId="306"/>
            <ac:spMk id="13" creationId="{B66EA1BD-1AB7-3A64-EA67-D74B26DFBB92}"/>
          </ac:spMkLst>
        </pc:spChg>
        <pc:picChg chg="add">
          <ac:chgData name="Wilson, Stacey M - New Port Richey, FL" userId="38abd1e5-7e86-424b-b503-6586ce89b4ab" providerId="ADAL" clId="{D2846E91-2DC0-4E12-9808-6B387981BC70}" dt="2026-07-10T13:33:11.947" v="1174"/>
          <ac:picMkLst>
            <pc:docMk/>
            <pc:sldMk cId="836708667" sldId="306"/>
            <ac:picMk id="1026" creationId="{8CF8B6B2-5692-7A35-D969-C4C5A385245E}"/>
          </ac:picMkLst>
        </pc:picChg>
        <pc:picChg chg="add">
          <ac:chgData name="Wilson, Stacey M - New Port Richey, FL" userId="38abd1e5-7e86-424b-b503-6586ce89b4ab" providerId="ADAL" clId="{D2846E91-2DC0-4E12-9808-6B387981BC70}" dt="2026-07-10T13:33:11.947" v="1174"/>
          <ac:picMkLst>
            <pc:docMk/>
            <pc:sldMk cId="836708667" sldId="306"/>
            <ac:picMk id="1027" creationId="{DFEDC3A3-1882-25F7-186D-6FE2E730CA2F}"/>
          </ac:picMkLst>
        </pc:picChg>
        <pc:picChg chg="add">
          <ac:chgData name="Wilson, Stacey M - New Port Richey, FL" userId="38abd1e5-7e86-424b-b503-6586ce89b4ab" providerId="ADAL" clId="{D2846E91-2DC0-4E12-9808-6B387981BC70}" dt="2026-07-10T13:33:25.229" v="1179"/>
          <ac:picMkLst>
            <pc:docMk/>
            <pc:sldMk cId="836708667" sldId="306"/>
            <ac:picMk id="1029" creationId="{905F0930-65B2-1D9D-48A3-CF806BEDBC79}"/>
          </ac:picMkLst>
        </pc:picChg>
        <pc:picChg chg="add">
          <ac:chgData name="Wilson, Stacey M - New Port Richey, FL" userId="38abd1e5-7e86-424b-b503-6586ce89b4ab" providerId="ADAL" clId="{D2846E91-2DC0-4E12-9808-6B387981BC70}" dt="2026-07-10T13:33:25.229" v="1179"/>
          <ac:picMkLst>
            <pc:docMk/>
            <pc:sldMk cId="836708667" sldId="306"/>
            <ac:picMk id="1030" creationId="{1F291A53-40AC-D59E-E41E-87C712CFAE55}"/>
          </ac:picMkLst>
        </pc:picChg>
      </pc:sldChg>
      <pc:sldChg chg="addSp delSp modSp new mod modClrScheme chgLayout">
        <pc:chgData name="Wilson, Stacey M - New Port Richey, FL" userId="38abd1e5-7e86-424b-b503-6586ce89b4ab" providerId="ADAL" clId="{D2846E91-2DC0-4E12-9808-6B387981BC70}" dt="2026-07-10T14:26:55.887" v="5638" actId="1076"/>
        <pc:sldMkLst>
          <pc:docMk/>
          <pc:sldMk cId="2709376170" sldId="307"/>
        </pc:sldMkLst>
        <pc:spChg chg="del mod">
          <ac:chgData name="Wilson, Stacey M - New Port Richey, FL" userId="38abd1e5-7e86-424b-b503-6586ce89b4ab" providerId="ADAL" clId="{D2846E91-2DC0-4E12-9808-6B387981BC70}" dt="2026-07-10T13:55:02.150" v="3166" actId="478"/>
          <ac:spMkLst>
            <pc:docMk/>
            <pc:sldMk cId="2709376170" sldId="307"/>
            <ac:spMk id="2" creationId="{6678052F-8E22-EF18-6670-F4B55BCACFD7}"/>
          </ac:spMkLst>
        </pc:spChg>
        <pc:spChg chg="del mod ord">
          <ac:chgData name="Wilson, Stacey M - New Port Richey, FL" userId="38abd1e5-7e86-424b-b503-6586ce89b4ab" providerId="ADAL" clId="{D2846E91-2DC0-4E12-9808-6B387981BC70}" dt="2026-07-10T14:04:08.814" v="3341" actId="700"/>
          <ac:spMkLst>
            <pc:docMk/>
            <pc:sldMk cId="2709376170" sldId="307"/>
            <ac:spMk id="3" creationId="{CC78DFC5-4816-9426-0CA6-EF8ECDD330C7}"/>
          </ac:spMkLst>
        </pc:spChg>
        <pc:spChg chg="add mod">
          <ac:chgData name="Wilson, Stacey M - New Port Richey, FL" userId="38abd1e5-7e86-424b-b503-6586ce89b4ab" providerId="ADAL" clId="{D2846E91-2DC0-4E12-9808-6B387981BC70}" dt="2026-07-10T14:26:07.175" v="5632" actId="1076"/>
          <ac:spMkLst>
            <pc:docMk/>
            <pc:sldMk cId="2709376170" sldId="307"/>
            <ac:spMk id="4" creationId="{A0323E62-B94B-0312-6AF7-55BAC6ED1D19}"/>
          </ac:spMkLst>
        </pc:spChg>
        <pc:spChg chg="add del mod">
          <ac:chgData name="Wilson, Stacey M - New Port Richey, FL" userId="38abd1e5-7e86-424b-b503-6586ce89b4ab" providerId="ADAL" clId="{D2846E91-2DC0-4E12-9808-6B387981BC70}" dt="2026-07-10T14:04:03.843" v="3340"/>
          <ac:spMkLst>
            <pc:docMk/>
            <pc:sldMk cId="2709376170" sldId="307"/>
            <ac:spMk id="5" creationId="{B59672D0-A5E6-6B1D-E7DE-AB6483CE597D}"/>
          </ac:spMkLst>
        </pc:spChg>
        <pc:spChg chg="add mod ord">
          <ac:chgData name="Wilson, Stacey M - New Port Richey, FL" userId="38abd1e5-7e86-424b-b503-6586ce89b4ab" providerId="ADAL" clId="{D2846E91-2DC0-4E12-9808-6B387981BC70}" dt="2026-07-10T14:26:44.648" v="5637" actId="1076"/>
          <ac:spMkLst>
            <pc:docMk/>
            <pc:sldMk cId="2709376170" sldId="307"/>
            <ac:spMk id="6" creationId="{406F5248-4655-29F7-B711-B9BDE16CCCC1}"/>
          </ac:spMkLst>
        </pc:spChg>
        <pc:spChg chg="add del mod ord">
          <ac:chgData name="Wilson, Stacey M - New Port Richey, FL" userId="38abd1e5-7e86-424b-b503-6586ce89b4ab" providerId="ADAL" clId="{D2846E91-2DC0-4E12-9808-6B387981BC70}" dt="2026-07-10T14:04:14.823" v="3344" actId="478"/>
          <ac:spMkLst>
            <pc:docMk/>
            <pc:sldMk cId="2709376170" sldId="307"/>
            <ac:spMk id="7" creationId="{3E6A312A-CBE3-D3B4-89ED-460B87E7BDE4}"/>
          </ac:spMkLst>
        </pc:spChg>
        <pc:spChg chg="add mod ord">
          <ac:chgData name="Wilson, Stacey M - New Port Richey, FL" userId="38abd1e5-7e86-424b-b503-6586ce89b4ab" providerId="ADAL" clId="{D2846E91-2DC0-4E12-9808-6B387981BC70}" dt="2026-07-10T14:26:55.887" v="5638" actId="1076"/>
          <ac:spMkLst>
            <pc:docMk/>
            <pc:sldMk cId="2709376170" sldId="307"/>
            <ac:spMk id="8" creationId="{1FC79D22-87F3-1B73-9C6E-A0F8BE237E49}"/>
          </ac:spMkLst>
        </pc:spChg>
        <pc:spChg chg="add del mod ord">
          <ac:chgData name="Wilson, Stacey M - New Port Richey, FL" userId="38abd1e5-7e86-424b-b503-6586ce89b4ab" providerId="ADAL" clId="{D2846E91-2DC0-4E12-9808-6B387981BC70}" dt="2026-07-10T14:04:11.672" v="3342" actId="478"/>
          <ac:spMkLst>
            <pc:docMk/>
            <pc:sldMk cId="2709376170" sldId="307"/>
            <ac:spMk id="9" creationId="{51045269-51A8-CA52-8A49-086FB3908914}"/>
          </ac:spMkLst>
        </pc:spChg>
      </pc:sldChg>
      <pc:sldMasterChg chg="delSldLayout">
        <pc:chgData name="Wilson, Stacey M - New Port Richey, FL" userId="38abd1e5-7e86-424b-b503-6586ce89b4ab" providerId="ADAL" clId="{D2846E91-2DC0-4E12-9808-6B387981BC70}" dt="2026-07-08T18:56:10.457" v="0" actId="2696"/>
        <pc:sldMasterMkLst>
          <pc:docMk/>
          <pc:sldMasterMk cId="2020574204" sldId="2147483648"/>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7E3961-5613-64C6-63C3-6085D0CDAE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06D1F08-FF42-95F6-3130-AE63E5604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26A2A-0A96-0647-84E5-C82F2EFD9474}" type="datetimeFigureOut">
              <a:rPr lang="en-US" smtClean="0"/>
              <a:t>7/10/2026</a:t>
            </a:fld>
            <a:endParaRPr lang="en-US" dirty="0"/>
          </a:p>
        </p:txBody>
      </p:sp>
      <p:sp>
        <p:nvSpPr>
          <p:cNvPr id="4" name="Footer Placeholder 3">
            <a:extLst>
              <a:ext uri="{FF2B5EF4-FFF2-40B4-BE49-F238E27FC236}">
                <a16:creationId xmlns:a16="http://schemas.microsoft.com/office/drawing/2014/main" id="{4CD5B35B-A046-EC3C-A80E-3D9D12C14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202DDE3-703C-8B4C-9506-EC0A39AACD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8DC1D1-B6C2-C644-8BF1-C34DBFFE1C78}" type="slidenum">
              <a:rPr lang="en-US" smtClean="0"/>
              <a:t>‹#›</a:t>
            </a:fld>
            <a:endParaRPr lang="en-US" dirty="0"/>
          </a:p>
        </p:txBody>
      </p:sp>
    </p:spTree>
    <p:extLst>
      <p:ext uri="{BB962C8B-B14F-4D97-AF65-F5344CB8AC3E}">
        <p14:creationId xmlns:p14="http://schemas.microsoft.com/office/powerpoint/2010/main" val="933479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0D2594CA-29C5-062F-2EA7-C593B096C6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9" name="Slide Image Placeholder 8">
            <a:extLst>
              <a:ext uri="{FF2B5EF4-FFF2-40B4-BE49-F238E27FC236}">
                <a16:creationId xmlns:a16="http://schemas.microsoft.com/office/drawing/2014/main" id="{E04BB896-BA64-B358-A066-15B96D23BC8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a:extLst>
              <a:ext uri="{FF2B5EF4-FFF2-40B4-BE49-F238E27FC236}">
                <a16:creationId xmlns:a16="http://schemas.microsoft.com/office/drawing/2014/main" id="{5EFA2818-7747-F326-294F-EEAC9BEF6EB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11" name="Date Placeholder 10">
            <a:extLst>
              <a:ext uri="{FF2B5EF4-FFF2-40B4-BE49-F238E27FC236}">
                <a16:creationId xmlns:a16="http://schemas.microsoft.com/office/drawing/2014/main" id="{6B76E0F0-B7F9-756A-3EA4-2114B75370E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CF20C-6BCC-41A4-8C16-5A346425718D}" type="datetimeFigureOut">
              <a:rPr lang="en-US" smtClean="0"/>
              <a:t>7/10/2026</a:t>
            </a:fld>
            <a:endParaRPr lang="en-US" dirty="0"/>
          </a:p>
        </p:txBody>
      </p:sp>
      <p:sp>
        <p:nvSpPr>
          <p:cNvPr id="12" name="Notes Placeholder 11">
            <a:extLst>
              <a:ext uri="{FF2B5EF4-FFF2-40B4-BE49-F238E27FC236}">
                <a16:creationId xmlns:a16="http://schemas.microsoft.com/office/drawing/2014/main" id="{5161C21F-108C-0F07-CDDD-AFB8DDBF694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A507CBA7-2A1E-725E-35DA-D1CFF08EC63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60679C-80C7-4E7D-9614-ABA41C5B2858}" type="slidenum">
              <a:rPr lang="en-US" smtClean="0"/>
              <a:t>‹#›</a:t>
            </a:fld>
            <a:endParaRPr lang="en-US" dirty="0"/>
          </a:p>
        </p:txBody>
      </p:sp>
    </p:spTree>
    <p:extLst>
      <p:ext uri="{BB962C8B-B14F-4D97-AF65-F5344CB8AC3E}">
        <p14:creationId xmlns:p14="http://schemas.microsoft.com/office/powerpoint/2010/main" val="42266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txBody>
          <a:bodyPr/>
          <a:lstStyle/>
          <a:p>
            <a:endParaRPr lang="en-US"/>
          </a:p>
        </p:txBody>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a:t>
            </a:fld>
            <a:endParaRPr lang="en-US" altLang="zh-CN" noProof="0" dirty="0"/>
          </a:p>
        </p:txBody>
      </p:sp>
    </p:spTree>
    <p:extLst>
      <p:ext uri="{BB962C8B-B14F-4D97-AF65-F5344CB8AC3E}">
        <p14:creationId xmlns:p14="http://schemas.microsoft.com/office/powerpoint/2010/main" val="68159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gn="l"/>
            <a:r>
              <a:rPr lang="en-US" sz="1200" b="0" dirty="0">
                <a:solidFill>
                  <a:prstClr val="white"/>
                </a:solidFill>
                <a:ea typeface="微软雅黑"/>
                <a:cs typeface="Posterama" panose="020B0504020200020000" pitchFamily="34" charset="0"/>
              </a:rPr>
              <a:t>EDDM allows political campaigns to reach every residential address along selected carrier routes, </a:t>
            </a:r>
          </a:p>
          <a:p>
            <a:pPr algn="l"/>
            <a:r>
              <a:rPr lang="en-US" b="0" dirty="0">
                <a:solidFill>
                  <a:prstClr val="white"/>
                </a:solidFill>
                <a:ea typeface="微软雅黑"/>
                <a:cs typeface="Posterama" panose="020B0504020200020000" pitchFamily="34" charset="0"/>
              </a:rPr>
              <a:t>without </a:t>
            </a:r>
            <a:r>
              <a:rPr lang="en-US" b="0" dirty="0" err="1">
                <a:solidFill>
                  <a:prstClr val="white"/>
                </a:solidFill>
                <a:ea typeface="微软雅黑"/>
                <a:cs typeface="Posterama" panose="020B0504020200020000" pitchFamily="34" charset="0"/>
              </a:rPr>
              <a:t>without</a:t>
            </a:r>
            <a:r>
              <a:rPr lang="en-US" b="0" dirty="0">
                <a:solidFill>
                  <a:prstClr val="white"/>
                </a:solidFill>
                <a:ea typeface="微软雅黑"/>
                <a:cs typeface="Posterama" panose="020B0504020200020000" pitchFamily="34" charset="0"/>
              </a:rPr>
              <a:t> purchasing voter lists or individual addresses. Instead of targeting individual </a:t>
            </a:r>
          </a:p>
          <a:p>
            <a:pPr algn="l"/>
            <a:r>
              <a:rPr lang="en-US" b="0" dirty="0">
                <a:solidFill>
                  <a:prstClr val="white"/>
                </a:solidFill>
                <a:ea typeface="微软雅黑"/>
                <a:cs typeface="Posterama" panose="020B0504020200020000" pitchFamily="34" charset="0"/>
              </a:rPr>
              <a:t>households, campaigns can choose the neighborhoods and communities they want to reach, </a:t>
            </a:r>
          </a:p>
          <a:p>
            <a:pPr algn="l"/>
            <a:r>
              <a:rPr lang="en-US" b="0" dirty="0">
                <a:solidFill>
                  <a:prstClr val="white"/>
                </a:solidFill>
                <a:ea typeface="微软雅黑"/>
                <a:cs typeface="Posterama" panose="020B0504020200020000" pitchFamily="34" charset="0"/>
              </a:rPr>
              <a:t>while USPS delivers the mail to every address on the routes YOU select.</a:t>
            </a:r>
          </a:p>
          <a:p>
            <a:endParaRPr lang="en-US" dirty="0"/>
          </a:p>
        </p:txBody>
      </p:sp>
      <p:sp>
        <p:nvSpPr>
          <p:cNvPr id="4" name="Slide Number Placeholder 3"/>
          <p:cNvSpPr>
            <a:spLocks noGrp="1"/>
          </p:cNvSpPr>
          <p:nvPr>
            <p:ph type="sldNum" sz="quarter" idx="5"/>
          </p:nvPr>
        </p:nvSpPr>
        <p:spPr/>
        <p:txBody>
          <a:bodyPr/>
          <a:lstStyle/>
          <a:p>
            <a:fld id="{D060679C-80C7-4E7D-9614-ABA41C5B2858}" type="slidenum">
              <a:rPr lang="en-US" smtClean="0"/>
              <a:t>2</a:t>
            </a:fld>
            <a:endParaRPr lang="en-US" dirty="0"/>
          </a:p>
        </p:txBody>
      </p:sp>
    </p:spTree>
    <p:extLst>
      <p:ext uri="{BB962C8B-B14F-4D97-AF65-F5344CB8AC3E}">
        <p14:creationId xmlns:p14="http://schemas.microsoft.com/office/powerpoint/2010/main" val="2311848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txBody>
          <a:bodyPr/>
          <a:lstStyle/>
          <a:p>
            <a:endParaRPr lang="en-US"/>
          </a:p>
        </p:txBody>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smtClean="0"/>
              <a:t>7</a:t>
            </a:fld>
            <a:endParaRPr lang="en-US" altLang="zh-CN" dirty="0"/>
          </a:p>
        </p:txBody>
      </p:sp>
    </p:spTree>
    <p:extLst>
      <p:ext uri="{BB962C8B-B14F-4D97-AF65-F5344CB8AC3E}">
        <p14:creationId xmlns:p14="http://schemas.microsoft.com/office/powerpoint/2010/main" val="2880906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txBody>
          <a:bodyPr/>
          <a:lstStyle/>
          <a:p>
            <a:endParaRPr lang="en-US"/>
          </a:p>
        </p:txBody>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8</a:t>
            </a:fld>
            <a:endParaRPr lang="en-US" altLang="zh-CN" noProof="0" dirty="0"/>
          </a:p>
        </p:txBody>
      </p:sp>
    </p:spTree>
    <p:extLst>
      <p:ext uri="{BB962C8B-B14F-4D97-AF65-F5344CB8AC3E}">
        <p14:creationId xmlns:p14="http://schemas.microsoft.com/office/powerpoint/2010/main" val="137746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txBody>
          <a:bodyPr/>
          <a:lstStyle/>
          <a:p>
            <a:endParaRPr lang="en-US"/>
          </a:p>
        </p:txBody>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9</a:t>
            </a:fld>
            <a:endParaRPr lang="en-US" altLang="zh-CN" noProof="0" dirty="0"/>
          </a:p>
        </p:txBody>
      </p:sp>
    </p:spTree>
    <p:extLst>
      <p:ext uri="{BB962C8B-B14F-4D97-AF65-F5344CB8AC3E}">
        <p14:creationId xmlns:p14="http://schemas.microsoft.com/office/powerpoint/2010/main" val="2093800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txBody>
          <a:bodyPr/>
          <a:lstStyle/>
          <a:p>
            <a:endParaRPr lang="en-US"/>
          </a:p>
        </p:txBody>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smtClean="0"/>
              <a:t>13</a:t>
            </a:fld>
            <a:endParaRPr lang="en-US" altLang="zh-CN" dirty="0"/>
          </a:p>
        </p:txBody>
      </p:sp>
    </p:spTree>
    <p:extLst>
      <p:ext uri="{BB962C8B-B14F-4D97-AF65-F5344CB8AC3E}">
        <p14:creationId xmlns:p14="http://schemas.microsoft.com/office/powerpoint/2010/main" val="2424331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txBody>
          <a:bodyPr/>
          <a:lstStyle/>
          <a:p>
            <a:endParaRPr lang="en-US"/>
          </a:p>
        </p:txBody>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14</a:t>
            </a:fld>
            <a:endParaRPr lang="en-US" altLang="zh-CN" noProof="0" dirty="0"/>
          </a:p>
        </p:txBody>
      </p:sp>
    </p:spTree>
    <p:extLst>
      <p:ext uri="{BB962C8B-B14F-4D97-AF65-F5344CB8AC3E}">
        <p14:creationId xmlns:p14="http://schemas.microsoft.com/office/powerpoint/2010/main" val="1181820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0679C-80C7-4E7D-9614-ABA41C5B2858}" type="slidenum">
              <a:rPr lang="en-US" smtClean="0"/>
              <a:t>18</a:t>
            </a:fld>
            <a:endParaRPr lang="en-US" dirty="0"/>
          </a:p>
        </p:txBody>
      </p:sp>
    </p:spTree>
    <p:extLst>
      <p:ext uri="{BB962C8B-B14F-4D97-AF65-F5344CB8AC3E}">
        <p14:creationId xmlns:p14="http://schemas.microsoft.com/office/powerpoint/2010/main" val="2824515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accent6"/>
        </a:solidFill>
        <a:effectLst/>
      </p:bgPr>
    </p:bg>
    <p:spTree>
      <p:nvGrpSpPr>
        <p:cNvPr id="1" name=""/>
        <p:cNvGrpSpPr/>
        <p:nvPr/>
      </p:nvGrpSpPr>
      <p:grpSpPr>
        <a:xfrm>
          <a:off x="0" y="0"/>
          <a:ext cx="0" cy="0"/>
          <a:chOff x="0" y="0"/>
          <a:chExt cx="0" cy="0"/>
        </a:xfrm>
      </p:grpSpPr>
      <p:pic>
        <p:nvPicPr>
          <p:cNvPr id="13" name="Shape 33">
            <a:extLst>
              <a:ext uri="{FF2B5EF4-FFF2-40B4-BE49-F238E27FC236}">
                <a16:creationId xmlns:a16="http://schemas.microsoft.com/office/drawing/2014/main" id="{4D81E37E-7366-D88D-83B8-BBA577CA462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9897686" y="1064464"/>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pic>
        <p:nvPicPr>
          <p:cNvPr id="12" name="Shape 31">
            <a:extLst>
              <a:ext uri="{FF2B5EF4-FFF2-40B4-BE49-F238E27FC236}">
                <a16:creationId xmlns:a16="http://schemas.microsoft.com/office/drawing/2014/main" id="{A2E096B7-3B4F-355B-58E5-41784AC8BE29}"/>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t="2555" b="2555"/>
          <a:stretch>
            <a:fillRect/>
          </a:stretch>
        </p:blipFill>
        <p:spPr>
          <a:xfrm>
            <a:off x="6284315" y="3984454"/>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144292" y="731520"/>
            <a:ext cx="5029200" cy="3291840"/>
          </a:xfrm>
        </p:spPr>
        <p:txBody>
          <a:bodyPr anchor="b">
            <a:normAutofit/>
          </a:bodyPr>
          <a:lstStyle>
            <a:lvl1pPr>
              <a:defRPr sz="4800"/>
            </a:lvl1pPr>
          </a:lstStyle>
          <a:p>
            <a:r>
              <a:rPr lang="en-US" noProof="0"/>
              <a:t>Click to edit Master title style</a:t>
            </a:r>
            <a:endParaRPr lang="en-US" noProof="0" dirty="0"/>
          </a:p>
        </p:txBody>
      </p:sp>
      <p:cxnSp>
        <p:nvCxnSpPr>
          <p:cNvPr id="24" name="Straight Connector 2">
            <a:extLst>
              <a:ext uri="{FF2B5EF4-FFF2-40B4-BE49-F238E27FC236}">
                <a16:creationId xmlns:a16="http://schemas.microsoft.com/office/drawing/2014/main" id="{F1FCCFDB-D985-4322-AC87-F69214893708}"/>
              </a:ext>
            </a:extLst>
          </p:cNvPr>
          <p:cNvCxnSpPr/>
          <p:nvPr userDrawn="1"/>
        </p:nvCxnSpPr>
        <p:spPr>
          <a:xfrm>
            <a:off x="1168533"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p:nvPr>
        </p:nvSpPr>
        <p:spPr>
          <a:xfrm>
            <a:off x="1260894" y="4172084"/>
            <a:ext cx="4912598" cy="914400"/>
          </a:xfrm>
          <a:prstGeom prst="rect">
            <a:avLst/>
          </a:prstGeom>
        </p:spPr>
        <p:txBody>
          <a:bodyPr>
            <a:normAutofit/>
          </a:bodyPr>
          <a:lstStyle>
            <a:lvl1pPr marL="0" indent="0">
              <a:lnSpc>
                <a:spcPct val="100000"/>
              </a:lnSpc>
              <a:buNone/>
              <a:defRPr sz="2000" b="0">
                <a:solidFill>
                  <a:schemeClr val="bg1"/>
                </a:solidFill>
              </a:defRPr>
            </a:lvl1pPr>
            <a:lvl2pPr>
              <a:defRPr sz="1000"/>
            </a:lvl2pPr>
            <a:lvl3pPr>
              <a:defRPr sz="900"/>
            </a:lvl3pPr>
            <a:lvl4pPr>
              <a:defRPr sz="800"/>
            </a:lvl4pPr>
            <a:lvl5pPr>
              <a:defRPr sz="800"/>
            </a:lvl5pPr>
          </a:lstStyle>
          <a:p>
            <a:pPr lvl="0"/>
            <a:r>
              <a:rPr lang="en-US" altLang="zh-CN" noProof="0"/>
              <a:t>Click to edit Master text styles</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496649517"/>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id="{F73BF8E3-2426-5D65-6582-D4B03C765A5D}"/>
              </a:ext>
            </a:extLst>
          </p:cNvPr>
          <p:cNvSpPr>
            <a:spLocks noGrp="1"/>
          </p:cNvSpPr>
          <p:nvPr>
            <p:ph type="title"/>
          </p:nvPr>
        </p:nvSpPr>
        <p:spPr>
          <a:xfrm>
            <a:off x="6710510" y="2016579"/>
            <a:ext cx="4441188" cy="27758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Content placeholder 47">
            <a:extLst>
              <a:ext uri="{FF2B5EF4-FFF2-40B4-BE49-F238E27FC236}">
                <a16:creationId xmlns:a16="http://schemas.microsoft.com/office/drawing/2014/main" id="{117BCD91-6BBA-AACD-3424-C3A4E5C1AB1D}"/>
              </a:ext>
            </a:extLst>
          </p:cNvPr>
          <p:cNvSpPr>
            <a:spLocks noGrp="1" noChangeAspect="1"/>
          </p:cNvSpPr>
          <p:nvPr>
            <p:ph type="pic" sz="quarter" idx="48"/>
          </p:nvPr>
        </p:nvSpPr>
        <p:spPr>
          <a:xfrm>
            <a:off x="914400" y="539496"/>
            <a:ext cx="5025207" cy="577900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a:t>Click icon to add picture</a:t>
            </a:r>
            <a:endParaRPr lang="en-US" altLang="zh-CN" noProof="0" dirty="0"/>
          </a:p>
        </p:txBody>
      </p:sp>
      <p:pic>
        <p:nvPicPr>
          <p:cNvPr id="7" name="Shape 33">
            <a:extLst>
              <a:ext uri="{FF2B5EF4-FFF2-40B4-BE49-F238E27FC236}">
                <a16:creationId xmlns:a16="http://schemas.microsoft.com/office/drawing/2014/main" id="{78B6A20E-2402-E586-7E92-A2C0D0B854D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352010" y="4038403"/>
            <a:ext cx="1438713" cy="1645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
        <p:nvSpPr>
          <p:cNvPr id="3" name="Freeform: Shape 11">
            <a:extLst>
              <a:ext uri="{FF2B5EF4-FFF2-40B4-BE49-F238E27FC236}">
                <a16:creationId xmlns:a16="http://schemas.microsoft.com/office/drawing/2014/main" id="{20E24AA2-A4D8-FFB3-C801-0E57990B8CB6}"/>
              </a:ext>
            </a:extLst>
          </p:cNvPr>
          <p:cNvSpPr/>
          <p:nvPr userDrawn="1"/>
        </p:nvSpPr>
        <p:spPr>
          <a:xfrm>
            <a:off x="1360235" y="5541405"/>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1">
              <a:lumMod val="60000"/>
              <a:lumOff val="4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9" name="Freeform: Shape 5">
            <a:extLst>
              <a:ext uri="{FF2B5EF4-FFF2-40B4-BE49-F238E27FC236}">
                <a16:creationId xmlns:a16="http://schemas.microsoft.com/office/drawing/2014/main" id="{1FEC53F3-5030-5BCF-54CA-ABB14457C073}"/>
              </a:ext>
            </a:extLst>
          </p:cNvPr>
          <p:cNvSpPr/>
          <p:nvPr userDrawn="1"/>
        </p:nvSpPr>
        <p:spPr>
          <a:xfrm>
            <a:off x="5429027" y="393334"/>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Tree>
    <p:extLst>
      <p:ext uri="{BB962C8B-B14F-4D97-AF65-F5344CB8AC3E}">
        <p14:creationId xmlns:p14="http://schemas.microsoft.com/office/powerpoint/2010/main" val="340771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86721E85-C7DE-A05F-D33D-97CAF161E33A}"/>
              </a:ext>
            </a:extLst>
          </p:cNvPr>
          <p:cNvSpPr/>
          <p:nvPr userDrawn="1"/>
        </p:nvSpPr>
        <p:spPr>
          <a:xfrm>
            <a:off x="0" y="2860787"/>
            <a:ext cx="2004570" cy="3676532"/>
          </a:xfrm>
          <a:custGeom>
            <a:avLst/>
            <a:gdLst>
              <a:gd name="connsiteX0" fmla="*/ 417538 w 2004570"/>
              <a:gd name="connsiteY0" fmla="*/ 0 h 3676532"/>
              <a:gd name="connsiteX1" fmla="*/ 2004570 w 2004570"/>
              <a:gd name="connsiteY1" fmla="*/ 925683 h 3676532"/>
              <a:gd name="connsiteX2" fmla="*/ 2004570 w 2004570"/>
              <a:gd name="connsiteY2" fmla="*/ 2763949 h 3676532"/>
              <a:gd name="connsiteX3" fmla="*/ 413202 w 2004570"/>
              <a:gd name="connsiteY3" fmla="*/ 3676532 h 3676532"/>
              <a:gd name="connsiteX4" fmla="*/ 0 w 2004570"/>
              <a:gd name="connsiteY4" fmla="*/ 3439338 h 3676532"/>
              <a:gd name="connsiteX5" fmla="*/ 0 w 2004570"/>
              <a:gd name="connsiteY5" fmla="*/ 24107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4570" h="3676532">
                <a:moveTo>
                  <a:pt x="417538" y="0"/>
                </a:moveTo>
                <a:lnTo>
                  <a:pt x="2004570" y="925683"/>
                </a:lnTo>
                <a:lnTo>
                  <a:pt x="2004570" y="2763949"/>
                </a:lnTo>
                <a:lnTo>
                  <a:pt x="413202" y="3676532"/>
                </a:lnTo>
                <a:lnTo>
                  <a:pt x="0" y="3439338"/>
                </a:lnTo>
                <a:lnTo>
                  <a:pt x="0" y="241075"/>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2BA5A58B-9440-7DAB-E7D7-3143B049FBAC}"/>
              </a:ext>
            </a:extLst>
          </p:cNvPr>
          <p:cNvSpPr/>
          <p:nvPr userDrawn="1"/>
        </p:nvSpPr>
        <p:spPr>
          <a:xfrm flipH="1">
            <a:off x="657773" y="5253270"/>
            <a:ext cx="1710765" cy="1621875"/>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4">
            <a:extLst>
              <a:ext uri="{FF2B5EF4-FFF2-40B4-BE49-F238E27FC236}">
                <a16:creationId xmlns:a16="http://schemas.microsoft.com/office/drawing/2014/main" id="{A23F9759-CF52-CE45-5E22-9678534685A7}"/>
              </a:ext>
            </a:extLst>
          </p:cNvPr>
          <p:cNvSpPr/>
          <p:nvPr userDrawn="1"/>
        </p:nvSpPr>
        <p:spPr>
          <a:xfrm flipH="1">
            <a:off x="2275432" y="4699053"/>
            <a:ext cx="66881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Title 5">
            <a:extLst>
              <a:ext uri="{FF2B5EF4-FFF2-40B4-BE49-F238E27FC236}">
                <a16:creationId xmlns:a16="http://schemas.microsoft.com/office/drawing/2014/main" id="{5D84FCC1-368D-680C-31AA-597C3AAF4232}"/>
              </a:ext>
            </a:extLst>
          </p:cNvPr>
          <p:cNvSpPr>
            <a:spLocks noGrp="1"/>
          </p:cNvSpPr>
          <p:nvPr>
            <p:ph type="title"/>
          </p:nvPr>
        </p:nvSpPr>
        <p:spPr>
          <a:xfrm>
            <a:off x="3465576" y="1499616"/>
            <a:ext cx="7955280" cy="1335024"/>
          </a:xfrm>
        </p:spPr>
        <p:txBody>
          <a:bodyPr anchor="b">
            <a:normAutofit/>
          </a:bodyPr>
          <a:lstStyle>
            <a:lvl1pPr>
              <a:defRPr sz="3600"/>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6FFF81D2-C0B4-3B82-8DF6-D10CC07C441C}"/>
              </a:ext>
            </a:extLst>
          </p:cNvPr>
          <p:cNvSpPr>
            <a:spLocks noGrp="1"/>
          </p:cNvSpPr>
          <p:nvPr>
            <p:ph idx="14"/>
          </p:nvPr>
        </p:nvSpPr>
        <p:spPr>
          <a:xfrm>
            <a:off x="3465576" y="3108960"/>
            <a:ext cx="4572000" cy="3108960"/>
          </a:xfrm>
        </p:spPr>
        <p:txBody>
          <a:bodyPr/>
          <a:lstStyle>
            <a:lvl1pPr marL="512064" indent="-512064">
              <a:buFont typeface="+mj-lt"/>
              <a:buAutoNum type="arabicPeriod"/>
              <a:defRPr sz="1800"/>
            </a:lvl1pPr>
            <a:lvl2pPr marL="1097280" indent="-512064">
              <a:buFont typeface="+mj-lt"/>
              <a:buAutoNum type="alphaLcPeriod"/>
              <a:defRPr sz="1800"/>
            </a:lvl2pPr>
            <a:lvl3pPr marL="1645920" indent="-512064">
              <a:buFont typeface="+mj-lt"/>
              <a:buAutoNum type="romanLcPeriod"/>
              <a:defRPr sz="1800"/>
            </a:lvl3pPr>
            <a:lvl4pPr marL="2194560" indent="-512064">
              <a:buFont typeface="+mj-lt"/>
              <a:buAutoNum type="arabicParen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a:extLst>
              <a:ext uri="{FF2B5EF4-FFF2-40B4-BE49-F238E27FC236}">
                <a16:creationId xmlns:a16="http://schemas.microsoft.com/office/drawing/2014/main" id="{F190F721-56C7-251D-948D-117696095C32}"/>
              </a:ext>
            </a:extLst>
          </p:cNvPr>
          <p:cNvSpPr>
            <a:spLocks noGrp="1"/>
          </p:cNvSpPr>
          <p:nvPr>
            <p:ph idx="1"/>
          </p:nvPr>
        </p:nvSpPr>
        <p:spPr>
          <a:xfrm>
            <a:off x="8229600" y="3108960"/>
            <a:ext cx="3017520" cy="3108960"/>
          </a:xfrm>
        </p:spPr>
        <p:txBody>
          <a:bodyPr/>
          <a:lstStyle>
            <a:lvl1pPr marL="0" indent="0">
              <a:lnSpc>
                <a:spcPct val="100000"/>
              </a:lnSpc>
              <a:spcBef>
                <a:spcPts val="0"/>
              </a:spcBef>
              <a:spcAft>
                <a:spcPts val="600"/>
              </a:spcAft>
              <a:buNone/>
              <a:defRPr sz="1800"/>
            </a:lvl1pPr>
            <a:lvl2pPr>
              <a:lnSpc>
                <a:spcPct val="100000"/>
              </a:lnSpc>
              <a:spcBef>
                <a:spcPts val="0"/>
              </a:spcBef>
              <a:spcAft>
                <a:spcPts val="600"/>
              </a:spcAft>
              <a:defRPr sz="1800"/>
            </a:lvl2pPr>
            <a:lvl3pPr>
              <a:lnSpc>
                <a:spcPct val="100000"/>
              </a:lnSpc>
              <a:spcBef>
                <a:spcPts val="0"/>
              </a:spcBef>
              <a:spcAft>
                <a:spcPts val="600"/>
              </a:spcAft>
              <a:defRPr sz="1800"/>
            </a:lvl3pPr>
            <a:lvl4pPr>
              <a:lnSpc>
                <a:spcPct val="100000"/>
              </a:lnSpc>
              <a:spcBef>
                <a:spcPts val="0"/>
              </a:spcBef>
              <a:spcAft>
                <a:spcPts val="600"/>
              </a:spcAft>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a:extLst>
              <a:ext uri="{FF2B5EF4-FFF2-40B4-BE49-F238E27FC236}">
                <a16:creationId xmlns:a16="http://schemas.microsoft.com/office/drawing/2014/main" id="{6C94E8A0-C02C-2322-50C1-50080A793F84}"/>
              </a:ext>
            </a:extLst>
          </p:cNvPr>
          <p:cNvSpPr>
            <a:spLocks noGrp="1"/>
          </p:cNvSpPr>
          <p:nvPr>
            <p:ph type="ftr" sz="quarter" idx="41"/>
          </p:nvPr>
        </p:nvSpPr>
        <p:spPr>
          <a:xfrm>
            <a:off x="3465576" y="6217920"/>
            <a:ext cx="4114800" cy="365125"/>
          </a:xfrm>
        </p:spPr>
        <p:txBody>
          <a:bodyPr/>
          <a:lstStyle/>
          <a:p>
            <a:endParaRPr lang="en-US" noProof="0" dirty="0"/>
          </a:p>
        </p:txBody>
      </p:sp>
      <p:sp>
        <p:nvSpPr>
          <p:cNvPr id="5" name="Slide Number Placeholder 4">
            <a:extLst>
              <a:ext uri="{FF2B5EF4-FFF2-40B4-BE49-F238E27FC236}">
                <a16:creationId xmlns:a16="http://schemas.microsoft.com/office/drawing/2014/main" id="{2446A453-65E1-B688-A3F9-EA0AA347DDEA}"/>
              </a:ext>
            </a:extLst>
          </p:cNvPr>
          <p:cNvSpPr>
            <a:spLocks noGrp="1"/>
          </p:cNvSpPr>
          <p:nvPr>
            <p:ph type="sldNum" sz="quarter" idx="40"/>
          </p:nvPr>
        </p:nvSpPr>
        <p:spPr/>
        <p:txBody>
          <a:bodyPr>
            <a:noAutofit/>
          </a:bodyPr>
          <a:lstStyle/>
          <a:p>
            <a:fld id="{47FEACEE-25B4-4A2D-B147-27296E36371D}" type="slidenum">
              <a:rPr lang="en-US" altLang="zh-CN" noProof="0" smtClean="0"/>
              <a:pPr/>
              <a:t>‹#›</a:t>
            </a:fld>
            <a:endParaRPr lang="en-US" altLang="zh-CN" noProof="0" dirty="0"/>
          </a:p>
        </p:txBody>
      </p:sp>
      <p:sp>
        <p:nvSpPr>
          <p:cNvPr id="2" name="Freeform: Shape 12">
            <a:extLst>
              <a:ext uri="{FF2B5EF4-FFF2-40B4-BE49-F238E27FC236}">
                <a16:creationId xmlns:a16="http://schemas.microsoft.com/office/drawing/2014/main" id="{0750FD92-E143-4402-D455-30DC417CBDBE}"/>
              </a:ext>
            </a:extLst>
          </p:cNvPr>
          <p:cNvSpPr/>
          <p:nvPr userDrawn="1"/>
        </p:nvSpPr>
        <p:spPr>
          <a:xfrm>
            <a:off x="1198465" y="958947"/>
            <a:ext cx="1544735" cy="174369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29" name="Freeform 28">
            <a:extLst>
              <a:ext uri="{FF2B5EF4-FFF2-40B4-BE49-F238E27FC236}">
                <a16:creationId xmlns:a16="http://schemas.microsoft.com/office/drawing/2014/main" id="{6B13E9E2-D67B-E75B-D60D-CE3782A4FC67}"/>
              </a:ext>
            </a:extLst>
          </p:cNvPr>
          <p:cNvSpPr/>
          <p:nvPr userDrawn="1"/>
        </p:nvSpPr>
        <p:spPr>
          <a:xfrm>
            <a:off x="326738" y="0"/>
            <a:ext cx="1544359" cy="1254845"/>
          </a:xfrm>
          <a:custGeom>
            <a:avLst/>
            <a:gdLst>
              <a:gd name="connsiteX0" fmla="*/ 0 w 1544359"/>
              <a:gd name="connsiteY0" fmla="*/ 0 h 1254845"/>
              <a:gd name="connsiteX1" fmla="*/ 1544359 w 1544359"/>
              <a:gd name="connsiteY1" fmla="*/ 0 h 1254845"/>
              <a:gd name="connsiteX2" fmla="*/ 1543519 w 1544359"/>
              <a:gd name="connsiteY2" fmla="*/ 822090 h 1254845"/>
              <a:gd name="connsiteX3" fmla="*/ 772206 w 1544359"/>
              <a:gd name="connsiteY3" fmla="*/ 1254845 h 1254845"/>
              <a:gd name="connsiteX4" fmla="*/ 0 w 1544359"/>
              <a:gd name="connsiteY4" fmla="*/ 822027 h 1254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59" h="1254845">
                <a:moveTo>
                  <a:pt x="0" y="0"/>
                </a:moveTo>
                <a:lnTo>
                  <a:pt x="1544359" y="0"/>
                </a:lnTo>
                <a:lnTo>
                  <a:pt x="1543519" y="822090"/>
                </a:lnTo>
                <a:lnTo>
                  <a:pt x="772206" y="1254845"/>
                </a:lnTo>
                <a:lnTo>
                  <a:pt x="0" y="822027"/>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662113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04">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Hexagon 15">
            <a:extLst>
              <a:ext uri="{FF2B5EF4-FFF2-40B4-BE49-F238E27FC236}">
                <a16:creationId xmlns:a16="http://schemas.microsoft.com/office/drawing/2014/main"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Hexagon 17">
            <a:extLst>
              <a:ext uri="{FF2B5EF4-FFF2-40B4-BE49-F238E27FC236}">
                <a16:creationId xmlns:a16="http://schemas.microsoft.com/office/drawing/2014/main"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Hexagon 19">
            <a:extLst>
              <a:ext uri="{FF2B5EF4-FFF2-40B4-BE49-F238E27FC236}">
                <a16:creationId xmlns:a16="http://schemas.microsoft.com/office/drawing/2014/main"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Hexagon 21">
            <a:extLst>
              <a:ext uri="{FF2B5EF4-FFF2-40B4-BE49-F238E27FC236}">
                <a16:creationId xmlns:a16="http://schemas.microsoft.com/office/drawing/2014/main"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4" name="Freeform 43">
            <a:extLst>
              <a:ext uri="{FF2B5EF4-FFF2-40B4-BE49-F238E27FC236}">
                <a16:creationId xmlns:a16="http://schemas.microsoft.com/office/drawing/2014/main"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Hexagon 27">
            <a:extLst>
              <a:ext uri="{FF2B5EF4-FFF2-40B4-BE49-F238E27FC236}">
                <a16:creationId xmlns:a16="http://schemas.microsoft.com/office/drawing/2014/main"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Hexagon 21">
            <a:extLst>
              <a:ext uri="{FF2B5EF4-FFF2-40B4-BE49-F238E27FC236}">
                <a16:creationId xmlns:a16="http://schemas.microsoft.com/office/drawing/2014/main" id="{AA088CB3-68C2-8BF7-640B-511D7AD708D4}"/>
              </a:ext>
            </a:extLst>
          </p:cNvPr>
          <p:cNvSpPr/>
          <p:nvPr userDrawn="1"/>
        </p:nvSpPr>
        <p:spPr>
          <a:xfrm>
            <a:off x="2757266" y="2493385"/>
            <a:ext cx="1467568" cy="1305975"/>
          </a:xfrm>
          <a:prstGeom prst="hexagon">
            <a:avLst>
              <a:gd name="adj" fmla="val 28413"/>
              <a:gd name="vf" fmla="val 115470"/>
            </a:avLst>
          </a:prstGeom>
          <a:noFill/>
          <a:ln w="19050">
            <a:solidFill>
              <a:srgbClr val="D8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Hexagon 28">
            <a:extLst>
              <a:ext uri="{FF2B5EF4-FFF2-40B4-BE49-F238E27FC236}">
                <a16:creationId xmlns:a16="http://schemas.microsoft.com/office/drawing/2014/main"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3" name="Freeform 42">
            <a:extLst>
              <a:ext uri="{FF2B5EF4-FFF2-40B4-BE49-F238E27FC236}">
                <a16:creationId xmlns:a16="http://schemas.microsoft.com/office/drawing/2014/main"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Hexagon 31">
            <a:extLst>
              <a:ext uri="{FF2B5EF4-FFF2-40B4-BE49-F238E27FC236}">
                <a16:creationId xmlns:a16="http://schemas.microsoft.com/office/drawing/2014/main"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Hexagon 28">
            <a:extLst>
              <a:ext uri="{FF2B5EF4-FFF2-40B4-BE49-F238E27FC236}">
                <a16:creationId xmlns:a16="http://schemas.microsoft.com/office/drawing/2014/main" id="{E4EF439B-1CC3-CA39-B62A-E54F83ED70D2}"/>
              </a:ext>
            </a:extLst>
          </p:cNvPr>
          <p:cNvSpPr/>
          <p:nvPr userDrawn="1"/>
        </p:nvSpPr>
        <p:spPr>
          <a:xfrm>
            <a:off x="396269" y="2511644"/>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6" name="Freeform 45">
            <a:extLst>
              <a:ext uri="{FF2B5EF4-FFF2-40B4-BE49-F238E27FC236}">
                <a16:creationId xmlns:a16="http://schemas.microsoft.com/office/drawing/2014/main"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rgbClr val="9843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Hexagon 21">
            <a:extLst>
              <a:ext uri="{FF2B5EF4-FFF2-40B4-BE49-F238E27FC236}">
                <a16:creationId xmlns:a16="http://schemas.microsoft.com/office/drawing/2014/main" id="{A38FF139-88E9-67A9-6010-4EDFB851076B}"/>
              </a:ext>
            </a:extLst>
          </p:cNvPr>
          <p:cNvSpPr/>
          <p:nvPr userDrawn="1"/>
        </p:nvSpPr>
        <p:spPr>
          <a:xfrm>
            <a:off x="5150156" y="5261378"/>
            <a:ext cx="1455521" cy="1266696"/>
          </a:xfrm>
          <a:prstGeom prst="hexagon">
            <a:avLst>
              <a:gd name="adj" fmla="val 28413"/>
              <a:gd name="vf" fmla="val 115470"/>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Hexagon 21">
            <a:extLst>
              <a:ext uri="{FF2B5EF4-FFF2-40B4-BE49-F238E27FC236}">
                <a16:creationId xmlns:a16="http://schemas.microsoft.com/office/drawing/2014/main" id="{99956147-4454-5EA6-FC9C-94C08EE35F28}"/>
              </a:ext>
            </a:extLst>
          </p:cNvPr>
          <p:cNvSpPr/>
          <p:nvPr userDrawn="1"/>
        </p:nvSpPr>
        <p:spPr>
          <a:xfrm>
            <a:off x="3948599" y="3206642"/>
            <a:ext cx="1455521" cy="1266696"/>
          </a:xfrm>
          <a:prstGeom prst="hexagon">
            <a:avLst>
              <a:gd name="adj" fmla="val 28413"/>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35040" y="731520"/>
            <a:ext cx="5394960" cy="2103120"/>
          </a:xfrm>
        </p:spPr>
        <p:txBody>
          <a:bodyPr anchor="b">
            <a:normAutofit/>
          </a:bodyPr>
          <a:lstStyle/>
          <a:p>
            <a:r>
              <a:rPr lang="en-US"/>
              <a:t>Click to edit Master title style</a:t>
            </a:r>
            <a:endParaRPr lang="en-US" dirty="0"/>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p:nvPr>
        </p:nvSpPr>
        <p:spPr>
          <a:xfrm>
            <a:off x="6035040" y="3108960"/>
            <a:ext cx="5394960" cy="1879791"/>
          </a:xfrm>
          <a:prstGeom prst="rect">
            <a:avLst/>
          </a:prstGeom>
        </p:spPr>
        <p:txBody>
          <a:bodyPr anchor="t">
            <a:normAutofit/>
          </a:bodyPr>
          <a:lstStyle>
            <a:lvl1pPr marL="0" indent="0" algn="l">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a:t>Click to edit Master text styles</a:t>
            </a:r>
          </a:p>
        </p:txBody>
      </p:sp>
      <p:sp>
        <p:nvSpPr>
          <p:cNvPr id="40" name="Freeform 39">
            <a:extLst>
              <a:ext uri="{FF2B5EF4-FFF2-40B4-BE49-F238E27FC236}">
                <a16:creationId xmlns:a16="http://schemas.microsoft.com/office/drawing/2014/main"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4733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518B595-5A04-0768-52B1-73F11E4754EA}"/>
              </a:ext>
            </a:extLst>
          </p:cNvPr>
          <p:cNvSpPr>
            <a:spLocks noGrp="1"/>
          </p:cNvSpPr>
          <p:nvPr>
            <p:ph type="title"/>
          </p:nvPr>
        </p:nvSpPr>
        <p:spPr>
          <a:xfrm>
            <a:off x="914400" y="3429000"/>
            <a:ext cx="4206240" cy="2377440"/>
          </a:xfrm>
        </p:spPr>
        <p:txBody>
          <a:bodyPr anchor="t">
            <a:noAutofit/>
          </a:bodyPr>
          <a:lstStyle>
            <a:lvl1pPr>
              <a:defRPr sz="3600"/>
            </a:lvl1pPr>
          </a:lstStyle>
          <a:p>
            <a:r>
              <a:rPr lang="en-US" noProof="0"/>
              <a:t>Click to edit Master title style</a:t>
            </a:r>
            <a:endParaRPr lang="en-US" noProof="0" dirty="0"/>
          </a:p>
        </p:txBody>
      </p:sp>
      <p:sp>
        <p:nvSpPr>
          <p:cNvPr id="6" name="Content Placeholder 4">
            <a:extLst>
              <a:ext uri="{FF2B5EF4-FFF2-40B4-BE49-F238E27FC236}">
                <a16:creationId xmlns:a16="http://schemas.microsoft.com/office/drawing/2014/main" id="{73CCCCFD-E0FE-BDB7-CF9D-FCA345E6BA55}"/>
              </a:ext>
            </a:extLst>
          </p:cNvPr>
          <p:cNvSpPr>
            <a:spLocks noGrp="1"/>
          </p:cNvSpPr>
          <p:nvPr>
            <p:ph sz="quarter" idx="35"/>
          </p:nvPr>
        </p:nvSpPr>
        <p:spPr>
          <a:xfrm>
            <a:off x="5394325" y="3429000"/>
            <a:ext cx="3475038" cy="2378075"/>
          </a:xfrm>
        </p:spPr>
        <p:txBody>
          <a:bodyPr anchor="ctr"/>
          <a:lstStyle>
            <a:lvl1pPr marL="347472">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Shape 4">
            <a:extLst>
              <a:ext uri="{FF2B5EF4-FFF2-40B4-BE49-F238E27FC236}">
                <a16:creationId xmlns:a16="http://schemas.microsoft.com/office/drawing/2014/main" id="{AE722AFD-22D7-4BD8-B055-3867C3800E16}"/>
              </a:ext>
            </a:extLst>
          </p:cNvPr>
          <p:cNvSpPr/>
          <p:nvPr userDrawn="1"/>
        </p:nvSpPr>
        <p:spPr>
          <a:xfrm>
            <a:off x="6282845" y="525294"/>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3" name="Freeform: Shape 12">
            <a:extLst>
              <a:ext uri="{FF2B5EF4-FFF2-40B4-BE49-F238E27FC236}">
                <a16:creationId xmlns:a16="http://schemas.microsoft.com/office/drawing/2014/main" id="{5D0355E4-3980-42A9-9376-74163520D39D}"/>
              </a:ext>
            </a:extLst>
          </p:cNvPr>
          <p:cNvSpPr/>
          <p:nvPr userDrawn="1"/>
        </p:nvSpPr>
        <p:spPr>
          <a:xfrm>
            <a:off x="8375472" y="496110"/>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6" name="Freeform: Shape 15">
            <a:extLst>
              <a:ext uri="{FF2B5EF4-FFF2-40B4-BE49-F238E27FC236}">
                <a16:creationId xmlns:a16="http://schemas.microsoft.com/office/drawing/2014/main" id="{B9D430ED-A815-4274-966C-8192C4230569}"/>
              </a:ext>
            </a:extLst>
          </p:cNvPr>
          <p:cNvSpPr/>
          <p:nvPr userDrawn="1"/>
        </p:nvSpPr>
        <p:spPr>
          <a:xfrm>
            <a:off x="9403474" y="231031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29" name="Freeform 28">
            <a:extLst>
              <a:ext uri="{FF2B5EF4-FFF2-40B4-BE49-F238E27FC236}">
                <a16:creationId xmlns:a16="http://schemas.microsoft.com/office/drawing/2014/main" id="{0B88ADED-0863-78D3-7710-E131932E965F}"/>
              </a:ext>
            </a:extLst>
          </p:cNvPr>
          <p:cNvSpPr/>
          <p:nvPr userDrawn="1"/>
        </p:nvSpPr>
        <p:spPr>
          <a:xfrm>
            <a:off x="10460480" y="505838"/>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27">
            <a:extLst>
              <a:ext uri="{FF2B5EF4-FFF2-40B4-BE49-F238E27FC236}">
                <a16:creationId xmlns:a16="http://schemas.microsoft.com/office/drawing/2014/main" id="{32435EB1-8BEE-9EEE-D9E4-E53D56B7E09C}"/>
              </a:ext>
            </a:extLst>
          </p:cNvPr>
          <p:cNvSpPr/>
          <p:nvPr userDrawn="1"/>
        </p:nvSpPr>
        <p:spPr>
          <a:xfrm>
            <a:off x="11498097" y="2436654"/>
            <a:ext cx="698022" cy="1868948"/>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29">
            <a:extLst>
              <a:ext uri="{FF2B5EF4-FFF2-40B4-BE49-F238E27FC236}">
                <a16:creationId xmlns:a16="http://schemas.microsoft.com/office/drawing/2014/main" id="{2692688E-3654-181E-6244-F2CED7612746}"/>
              </a:ext>
            </a:extLst>
          </p:cNvPr>
          <p:cNvSpPr/>
          <p:nvPr userDrawn="1"/>
        </p:nvSpPr>
        <p:spPr>
          <a:xfrm>
            <a:off x="10460480" y="4114794"/>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9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9"/>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Footer Placeholder 1">
            <a:extLst>
              <a:ext uri="{FF2B5EF4-FFF2-40B4-BE49-F238E27FC236}">
                <a16:creationId xmlns:a16="http://schemas.microsoft.com/office/drawing/2014/main" id="{D6B1A7E0-D0BF-7FCA-D296-94BFC0D611C5}"/>
              </a:ext>
            </a:extLst>
          </p:cNvPr>
          <p:cNvSpPr>
            <a:spLocks noGrp="1"/>
          </p:cNvSpPr>
          <p:nvPr>
            <p:ph type="ftr" sz="quarter" idx="33"/>
          </p:nvPr>
        </p:nvSpPr>
        <p:spPr/>
        <p:txBody>
          <a:bodyPr/>
          <a:lstStyle/>
          <a:p>
            <a:endParaRPr lang="en-US" noProof="0" dirty="0"/>
          </a:p>
        </p:txBody>
      </p:sp>
      <p:sp>
        <p:nvSpPr>
          <p:cNvPr id="3" name="Slide Number Placeholder 2">
            <a:extLst>
              <a:ext uri="{FF2B5EF4-FFF2-40B4-BE49-F238E27FC236}">
                <a16:creationId xmlns:a16="http://schemas.microsoft.com/office/drawing/2014/main" id="{FCAC10D1-DF42-8734-0793-84312B963E62}"/>
              </a:ext>
            </a:extLst>
          </p:cNvPr>
          <p:cNvSpPr>
            <a:spLocks noGrp="1"/>
          </p:cNvSpPr>
          <p:nvPr>
            <p:ph type="sldNum" sz="quarter" idx="34"/>
          </p:nvPr>
        </p:nvSpPr>
        <p:spPr/>
        <p:txBody>
          <a:bodyPr/>
          <a:lstStyle/>
          <a:p>
            <a:fld id="{47FEACEE-25B4-4A2D-B147-27296E36371D}" type="slidenum">
              <a:rPr lang="en-US" altLang="zh-CN" noProof="0" smtClean="0"/>
              <a:pPr/>
              <a:t>‹#›</a:t>
            </a:fld>
            <a:endParaRPr lang="en-US" altLang="zh-CN" noProof="0" dirty="0"/>
          </a:p>
        </p:txBody>
      </p:sp>
      <p:sp>
        <p:nvSpPr>
          <p:cNvPr id="8" name="Freeform 7">
            <a:extLst>
              <a:ext uri="{FF2B5EF4-FFF2-40B4-BE49-F238E27FC236}">
                <a16:creationId xmlns:a16="http://schemas.microsoft.com/office/drawing/2014/main" id="{24C8F37E-3F74-F3FA-C9D8-7083DF2BBECC}"/>
              </a:ext>
            </a:extLst>
          </p:cNvPr>
          <p:cNvSpPr/>
          <p:nvPr userDrawn="1"/>
        </p:nvSpPr>
        <p:spPr>
          <a:xfrm>
            <a:off x="7325349" y="0"/>
            <a:ext cx="1911968" cy="866964"/>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FB905CE6-1C2F-E053-4D14-6B86F4EFDC10}"/>
              </a:ext>
            </a:extLst>
          </p:cNvPr>
          <p:cNvSpPr/>
          <p:nvPr userDrawn="1"/>
        </p:nvSpPr>
        <p:spPr>
          <a:xfrm>
            <a:off x="9416816" y="0"/>
            <a:ext cx="1911968" cy="866964"/>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12">
            <a:extLst>
              <a:ext uri="{FF2B5EF4-FFF2-40B4-BE49-F238E27FC236}">
                <a16:creationId xmlns:a16="http://schemas.microsoft.com/office/drawing/2014/main" id="{0B2D3BF4-495E-23C2-9911-15BC9E0D8EA7}"/>
              </a:ext>
            </a:extLst>
          </p:cNvPr>
          <p:cNvSpPr/>
          <p:nvPr userDrawn="1"/>
        </p:nvSpPr>
        <p:spPr>
          <a:xfrm>
            <a:off x="1571157" y="505838"/>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8" name="Freeform 17">
            <a:extLst>
              <a:ext uri="{FF2B5EF4-FFF2-40B4-BE49-F238E27FC236}">
                <a16:creationId xmlns:a16="http://schemas.microsoft.com/office/drawing/2014/main" id="{62629C19-89EB-BC19-9230-7F7675E16EFF}"/>
              </a:ext>
            </a:extLst>
          </p:cNvPr>
          <p:cNvSpPr/>
          <p:nvPr userDrawn="1"/>
        </p:nvSpPr>
        <p:spPr>
          <a:xfrm>
            <a:off x="521034" y="0"/>
            <a:ext cx="1911968" cy="866964"/>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2"/>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143481105"/>
      </p:ext>
    </p:extLst>
  </p:cSld>
  <p:clrMapOvr>
    <a:masterClrMapping/>
  </p:clrMapOvr>
  <p:extLst>
    <p:ext uri="{DCECCB84-F9BA-43D5-87BE-67443E8EF086}">
      <p15:sldGuideLst xmlns:p15="http://schemas.microsoft.com/office/powerpoint/2012/main">
        <p15:guide id="1" orient="horz" pos="528">
          <p15:clr>
            <a:srgbClr val="FBAE40"/>
          </p15:clr>
        </p15:guide>
        <p15:guide id="2" pos="5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5998464" y="731520"/>
            <a:ext cx="5029200" cy="3291840"/>
          </a:xfrm>
        </p:spPr>
        <p:txBody>
          <a:bodyPr anchor="b">
            <a:normAutofit/>
          </a:bodyPr>
          <a:lstStyle/>
          <a:p>
            <a:r>
              <a:rPr lang="en-US" noProof="0"/>
              <a:t>Click to edit Master title style</a:t>
            </a:r>
            <a:endParaRPr lang="en-US" noProof="0" dirty="0"/>
          </a:p>
        </p:txBody>
      </p: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p:nvPr>
        </p:nvSpPr>
        <p:spPr>
          <a:xfrm>
            <a:off x="6117336" y="4172084"/>
            <a:ext cx="4910328" cy="1005840"/>
          </a:xfrm>
          <a:prstGeom prst="rect">
            <a:avLst/>
          </a:prstGeom>
        </p:spPr>
        <p:txBody>
          <a:bodyPr>
            <a:normAutofit/>
          </a:bodyPr>
          <a:lstStyle>
            <a:lvl1pPr marL="0" indent="0">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noProof="0"/>
              <a:t>Click to edit Master text styles</a:t>
            </a:r>
          </a:p>
        </p:txBody>
      </p:sp>
      <p:sp>
        <p:nvSpPr>
          <p:cNvPr id="2" name="Freeform: Shape 5">
            <a:extLst>
              <a:ext uri="{FF2B5EF4-FFF2-40B4-BE49-F238E27FC236}">
                <a16:creationId xmlns:a16="http://schemas.microsoft.com/office/drawing/2014/main" id="{B17C1EC9-3787-8D41-B5F1-BF16FD5C7ACB}"/>
              </a:ext>
            </a:extLst>
          </p:cNvPr>
          <p:cNvSpPr/>
          <p:nvPr userDrawn="1"/>
        </p:nvSpPr>
        <p:spPr>
          <a:xfrm>
            <a:off x="3843559" y="722518"/>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4" name="Freeform: Shape 6">
            <a:extLst>
              <a:ext uri="{FF2B5EF4-FFF2-40B4-BE49-F238E27FC236}">
                <a16:creationId xmlns:a16="http://schemas.microsoft.com/office/drawing/2014/main" id="{E945D8B2-8BED-B43F-8D56-AB19D0D29970}"/>
              </a:ext>
            </a:extLst>
          </p:cNvPr>
          <p:cNvSpPr/>
          <p:nvPr userDrawn="1"/>
        </p:nvSpPr>
        <p:spPr>
          <a:xfrm>
            <a:off x="1223929" y="1436914"/>
            <a:ext cx="2857005" cy="326977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noProof="0" dirty="0"/>
          </a:p>
        </p:txBody>
      </p:sp>
      <p:sp>
        <p:nvSpPr>
          <p:cNvPr id="5" name="Freeform: Shape 7">
            <a:extLst>
              <a:ext uri="{FF2B5EF4-FFF2-40B4-BE49-F238E27FC236}">
                <a16:creationId xmlns:a16="http://schemas.microsoft.com/office/drawing/2014/main" id="{3853EA5E-735A-20F3-684A-C0AD030EC2D4}"/>
              </a:ext>
            </a:extLst>
          </p:cNvPr>
          <p:cNvSpPr/>
          <p:nvPr userDrawn="1"/>
        </p:nvSpPr>
        <p:spPr>
          <a:xfrm>
            <a:off x="758702" y="3457554"/>
            <a:ext cx="1208037" cy="138175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6" name="Freeform: Shape 11">
            <a:extLst>
              <a:ext uri="{FF2B5EF4-FFF2-40B4-BE49-F238E27FC236}">
                <a16:creationId xmlns:a16="http://schemas.microsoft.com/office/drawing/2014/main" id="{75DB4848-0824-8316-ED27-44DF37AD6F3D}"/>
              </a:ext>
            </a:extLst>
          </p:cNvPr>
          <p:cNvSpPr/>
          <p:nvPr userDrawn="1"/>
        </p:nvSpPr>
        <p:spPr>
          <a:xfrm>
            <a:off x="2917915" y="4662164"/>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cxnSp>
        <p:nvCxnSpPr>
          <p:cNvPr id="7" name="Straight Connector 2">
            <a:extLst>
              <a:ext uri="{FF2B5EF4-FFF2-40B4-BE49-F238E27FC236}">
                <a16:creationId xmlns:a16="http://schemas.microsoft.com/office/drawing/2014/main" id="{8784B377-2FE4-4091-C29F-46938ECFA73E}"/>
              </a:ext>
            </a:extLst>
          </p:cNvPr>
          <p:cNvCxnSpPr/>
          <p:nvPr userDrawn="1"/>
        </p:nvCxnSpPr>
        <p:spPr>
          <a:xfrm>
            <a:off x="5998709" y="4172084"/>
            <a:ext cx="0" cy="760288"/>
          </a:xfrm>
          <a:prstGeom prst="line">
            <a:avLst/>
          </a:prstGeom>
          <a:noFill/>
          <a:ln w="19050" cap="flat" cmpd="sng" algn="ctr">
            <a:solidFill>
              <a:srgbClr val="D84400"/>
            </a:solidFill>
            <a:prstDash val="solid"/>
            <a:miter lim="800000"/>
          </a:ln>
          <a:effectLst/>
        </p:spPr>
      </p:cxnSp>
    </p:spTree>
    <p:extLst>
      <p:ext uri="{BB962C8B-B14F-4D97-AF65-F5344CB8AC3E}">
        <p14:creationId xmlns:p14="http://schemas.microsoft.com/office/powerpoint/2010/main" val="2612047778"/>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with image">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143000" y="3200400"/>
            <a:ext cx="5029200" cy="2743200"/>
          </a:xfrm>
        </p:spPr>
        <p:txBody>
          <a:bodyPr anchor="t">
            <a:normAutofit/>
          </a:bodyPr>
          <a:lstStyle>
            <a:lvl1pPr>
              <a:defRPr sz="4800"/>
            </a:lvl1pPr>
          </a:lstStyle>
          <a:p>
            <a:r>
              <a:rPr lang="en-US" noProof="0"/>
              <a:t>Click to edit Master title style</a:t>
            </a:r>
            <a:endParaRPr lang="en-US" noProof="0" dirty="0"/>
          </a:p>
        </p:txBody>
      </p:sp>
      <p:pic>
        <p:nvPicPr>
          <p:cNvPr id="10" name="Picture Placeholder 31">
            <a:extLst>
              <a:ext uri="{FF2B5EF4-FFF2-40B4-BE49-F238E27FC236}">
                <a16:creationId xmlns:a16="http://schemas.microsoft.com/office/drawing/2014/main" id="{373D33A6-83B0-5538-2873-8856E4E60DC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t="2555" b="2555"/>
          <a:stretch>
            <a:fillRect/>
          </a:stretch>
        </p:blipFill>
        <p:spPr>
          <a:xfrm>
            <a:off x="6504265" y="3029080"/>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accent5">
              <a:alpha val="30000"/>
            </a:schemeClr>
          </a:solidFill>
        </p:spPr>
      </p:pic>
      <p:sp>
        <p:nvSpPr>
          <p:cNvPr id="7" name="Content placeholder 47">
            <a:extLst>
              <a:ext uri="{FF2B5EF4-FFF2-40B4-BE49-F238E27FC236}">
                <a16:creationId xmlns:a16="http://schemas.microsoft.com/office/drawing/2014/main" id="{3944D979-8121-82AA-A130-38072F1EA83F}"/>
              </a:ext>
            </a:extLst>
          </p:cNvPr>
          <p:cNvSpPr>
            <a:spLocks noGrp="1"/>
          </p:cNvSpPr>
          <p:nvPr>
            <p:ph type="pic" sz="quarter" idx="47" hasCustomPrompt="1"/>
          </p:nvPr>
        </p:nvSpPr>
        <p:spPr>
          <a:xfrm>
            <a:off x="7493157" y="529148"/>
            <a:ext cx="4248873" cy="473113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dirty="0"/>
              <a:t>Click icon to add picture≈≈</a:t>
            </a:r>
          </a:p>
        </p:txBody>
      </p: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p:nvPr>
        </p:nvSpPr>
        <p:spPr>
          <a:xfrm>
            <a:off x="1261872" y="2240280"/>
            <a:ext cx="5029200" cy="760288"/>
          </a:xfrm>
          <a:prstGeom prst="rect">
            <a:avLst/>
          </a:prstGeom>
        </p:spPr>
        <p:txBody>
          <a:bodyPr anchor="b">
            <a:normAutofit/>
          </a:bodyPr>
          <a:lstStyle>
            <a:lvl1pPr marL="0" indent="0">
              <a:lnSpc>
                <a:spcPct val="100000"/>
              </a:lnSpc>
              <a:buNone/>
              <a:defRPr sz="2000" b="0">
                <a:solidFill>
                  <a:schemeClr val="bg1"/>
                </a:solidFill>
              </a:defRPr>
            </a:lvl1pPr>
            <a:lvl2pPr>
              <a:defRPr sz="1000"/>
            </a:lvl2pPr>
            <a:lvl3pPr>
              <a:defRPr sz="900"/>
            </a:lvl3pPr>
            <a:lvl4pPr>
              <a:defRPr sz="800"/>
            </a:lvl4pPr>
            <a:lvl5pPr>
              <a:defRPr sz="800"/>
            </a:lvl5pPr>
          </a:lstStyle>
          <a:p>
            <a:pPr lvl="0"/>
            <a:r>
              <a:rPr lang="en-US" altLang="zh-CN" noProof="0"/>
              <a:t>Click to edit Master text styles</a:t>
            </a:r>
          </a:p>
        </p:txBody>
      </p:sp>
      <p:sp>
        <p:nvSpPr>
          <p:cNvPr id="5" name="Freeform: Shape 25">
            <a:extLst>
              <a:ext uri="{FF2B5EF4-FFF2-40B4-BE49-F238E27FC236}">
                <a16:creationId xmlns:a16="http://schemas.microsoft.com/office/drawing/2014/main" id="{8A1DBD66-3066-DF70-EF94-95DF0D7A6503}"/>
              </a:ext>
            </a:extLst>
          </p:cNvPr>
          <p:cNvSpPr/>
          <p:nvPr userDrawn="1"/>
        </p:nvSpPr>
        <p:spPr>
          <a:xfrm flipH="1">
            <a:off x="7400972" y="4594440"/>
            <a:ext cx="1347680" cy="158117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Freeform: Shape 11">
            <a:extLst>
              <a:ext uri="{FF2B5EF4-FFF2-40B4-BE49-F238E27FC236}">
                <a16:creationId xmlns:a16="http://schemas.microsoft.com/office/drawing/2014/main" id="{D2CC929C-40BF-4EF5-7910-7F657CAF8CA9}"/>
              </a:ext>
            </a:extLst>
          </p:cNvPr>
          <p:cNvSpPr/>
          <p:nvPr userDrawn="1"/>
        </p:nvSpPr>
        <p:spPr>
          <a:xfrm>
            <a:off x="6521016" y="4772906"/>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cxnSp>
        <p:nvCxnSpPr>
          <p:cNvPr id="9" name="Straight Connector 2">
            <a:extLst>
              <a:ext uri="{FF2B5EF4-FFF2-40B4-BE49-F238E27FC236}">
                <a16:creationId xmlns:a16="http://schemas.microsoft.com/office/drawing/2014/main" id="{66E94398-47F0-267C-6791-5C30B1CEF496}"/>
              </a:ext>
            </a:extLst>
          </p:cNvPr>
          <p:cNvCxnSpPr/>
          <p:nvPr userDrawn="1"/>
        </p:nvCxnSpPr>
        <p:spPr>
          <a:xfrm>
            <a:off x="1142663" y="2282891"/>
            <a:ext cx="0" cy="760288"/>
          </a:xfrm>
          <a:prstGeom prst="line">
            <a:avLst/>
          </a:prstGeom>
          <a:noFill/>
          <a:ln w="19050" cap="flat" cmpd="sng" algn="ctr">
            <a:solidFill>
              <a:srgbClr val="D84400"/>
            </a:solidFill>
            <a:prstDash val="solid"/>
            <a:miter lim="800000"/>
          </a:ln>
          <a:effectLst/>
        </p:spPr>
      </p:cxnSp>
    </p:spTree>
    <p:extLst>
      <p:ext uri="{BB962C8B-B14F-4D97-AF65-F5344CB8AC3E}">
        <p14:creationId xmlns:p14="http://schemas.microsoft.com/office/powerpoint/2010/main" val="777926280"/>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01">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914400" y="731520"/>
            <a:ext cx="4663440" cy="1737360"/>
          </a:xfrm>
          <a:prstGeom prst="rect">
            <a:avLst/>
          </a:prstGeom>
        </p:spPr>
        <p:txBody>
          <a:bodyPr vert="horz" lIns="91440" tIns="45720" rIns="91440" bIns="45720" rtlCol="0"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3E7A93C-2947-B6E4-C693-7C485DDC0135}"/>
              </a:ext>
            </a:extLst>
          </p:cNvPr>
          <p:cNvSpPr>
            <a:spLocks noGrp="1"/>
          </p:cNvSpPr>
          <p:nvPr>
            <p:ph idx="1"/>
          </p:nvPr>
        </p:nvSpPr>
        <p:spPr>
          <a:xfrm>
            <a:off x="5852160" y="731520"/>
            <a:ext cx="5486400" cy="173736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2">
            <a:extLst>
              <a:ext uri="{FF2B5EF4-FFF2-40B4-BE49-F238E27FC236}">
                <a16:creationId xmlns:a16="http://schemas.microsoft.com/office/drawing/2014/main" id="{E8A3F288-990F-014E-F099-1E3091477CA7}"/>
              </a:ext>
            </a:extLst>
          </p:cNvPr>
          <p:cNvSpPr>
            <a:spLocks noGrp="1"/>
          </p:cNvSpPr>
          <p:nvPr>
            <p:ph idx="30"/>
          </p:nvPr>
        </p:nvSpPr>
        <p:spPr>
          <a:xfrm>
            <a:off x="914400" y="2743200"/>
            <a:ext cx="8348472" cy="3374136"/>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p>
            <a:endParaRPr lang="en-US" noProof="0" dirty="0"/>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121256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C1D3CF-F6AF-93EB-C40E-C278E58442C0}"/>
              </a:ext>
            </a:extLst>
          </p:cNvPr>
          <p:cNvSpPr>
            <a:spLocks noGrp="1"/>
          </p:cNvSpPr>
          <p:nvPr>
            <p:ph type="title"/>
          </p:nvPr>
        </p:nvSpPr>
        <p:spPr>
          <a:xfrm>
            <a:off x="914400" y="731520"/>
            <a:ext cx="3931920" cy="2103120"/>
          </a:xfrm>
        </p:spPr>
        <p:txBody>
          <a:bodyPr anchor="b">
            <a:normAutofit/>
          </a:bodyPr>
          <a:lstStyle>
            <a:lvl1pPr>
              <a:defRPr sz="3600"/>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2317990C-ED42-30BE-0501-F9C5B4A48B73}"/>
              </a:ext>
            </a:extLst>
          </p:cNvPr>
          <p:cNvSpPr>
            <a:spLocks noGrp="1"/>
          </p:cNvSpPr>
          <p:nvPr>
            <p:ph idx="1"/>
          </p:nvPr>
        </p:nvSpPr>
        <p:spPr>
          <a:xfrm>
            <a:off x="914400" y="3108960"/>
            <a:ext cx="3931920" cy="265176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Picture Placeholder 7">
            <a:extLst>
              <a:ext uri="{FF2B5EF4-FFF2-40B4-BE49-F238E27FC236}">
                <a16:creationId xmlns:a16="http://schemas.microsoft.com/office/drawing/2014/main" id="{4AC62875-1B1B-E814-6549-162A8DBF8929}"/>
              </a:ext>
            </a:extLst>
          </p:cNvPr>
          <p:cNvSpPr>
            <a:spLocks noGrp="1"/>
          </p:cNvSpPr>
          <p:nvPr>
            <p:ph type="pic" sz="quarter" idx="54"/>
          </p:nvPr>
        </p:nvSpPr>
        <p:spPr>
          <a:xfrm>
            <a:off x="5745002" y="0"/>
            <a:ext cx="6446999" cy="6858000"/>
          </a:xfrm>
          <a:custGeom>
            <a:avLst/>
            <a:gdLst>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close/>
              </a:path>
            </a:pathLst>
          </a:custGeom>
        </p:spPr>
        <p:txBody>
          <a:bodyPr wrap="square" anchor="ctr">
            <a:noAutofit/>
          </a:bodyPr>
          <a:lstStyle>
            <a:lvl1pPr marL="0" indent="0">
              <a:buNone/>
              <a:defRPr sz="1600"/>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41F6C45B-70BB-86F1-1866-F93BEC26ACF8}"/>
              </a:ext>
            </a:extLst>
          </p:cNvPr>
          <p:cNvSpPr>
            <a:spLocks noGrp="1"/>
          </p:cNvSpPr>
          <p:nvPr>
            <p:ph type="ftr" sz="quarter" idx="52"/>
          </p:nvPr>
        </p:nvSpPr>
        <p:spPr/>
        <p:txBody>
          <a:bodyPr>
            <a:noAutofit/>
          </a:bodyPr>
          <a:lstStyle/>
          <a:p>
            <a:endParaRPr lang="en-US" noProof="0" dirty="0"/>
          </a:p>
        </p:txBody>
      </p:sp>
      <p:sp>
        <p:nvSpPr>
          <p:cNvPr id="7" name="Slide Number Placeholder 6">
            <a:extLst>
              <a:ext uri="{FF2B5EF4-FFF2-40B4-BE49-F238E27FC236}">
                <a16:creationId xmlns:a16="http://schemas.microsoft.com/office/drawing/2014/main" id="{0870044D-485D-043B-9D5B-C01AA8E06447}"/>
              </a:ext>
            </a:extLst>
          </p:cNvPr>
          <p:cNvSpPr>
            <a:spLocks noGrp="1"/>
          </p:cNvSpPr>
          <p:nvPr>
            <p:ph type="sldNum" sz="quarter" idx="53"/>
          </p:nvPr>
        </p:nvSpPr>
        <p:spPr/>
        <p:txBody>
          <a:bodyPr>
            <a:noAutofit/>
          </a:bodyPr>
          <a:lstStyle/>
          <a:p>
            <a:fld id="{47FEACEE-25B4-4A2D-B147-27296E36371D}" type="slidenum">
              <a:rPr lang="en-US" altLang="zh-CN" noProof="0" smtClean="0"/>
              <a:pPr/>
              <a:t>‹#›</a:t>
            </a:fld>
            <a:endParaRPr lang="en-US" altLang="zh-CN" noProof="0" dirty="0"/>
          </a:p>
        </p:txBody>
      </p:sp>
      <p:sp>
        <p:nvSpPr>
          <p:cNvPr id="2" name="Freeform: Shape 1">
            <a:extLst>
              <a:ext uri="{FF2B5EF4-FFF2-40B4-BE49-F238E27FC236}">
                <a16:creationId xmlns:a16="http://schemas.microsoft.com/office/drawing/2014/main" id="{D91FB993-29E1-3DBD-8335-7970016F8DE7}"/>
              </a:ext>
              <a:ext uri="{C183D7F6-B498-43B3-948B-1728B52AA6E4}">
                <adec:decorative xmlns:adec="http://schemas.microsoft.com/office/drawing/2017/decorative" val="1"/>
              </a:ext>
            </a:extLst>
          </p:cNvPr>
          <p:cNvSpPr/>
          <p:nvPr userDrawn="1"/>
        </p:nvSpPr>
        <p:spPr>
          <a:xfrm>
            <a:off x="5203802" y="480395"/>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7D952"/>
              </a:solidFill>
              <a:effectLst/>
              <a:uLnTx/>
              <a:uFillTx/>
              <a:latin typeface="Posterama Text SemiBold"/>
              <a:ea typeface="+mn-ea"/>
              <a:cs typeface="+mn-cs"/>
            </a:endParaRPr>
          </a:p>
        </p:txBody>
      </p:sp>
    </p:spTree>
    <p:extLst>
      <p:ext uri="{BB962C8B-B14F-4D97-AF65-F5344CB8AC3E}">
        <p14:creationId xmlns:p14="http://schemas.microsoft.com/office/powerpoint/2010/main" val="416125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02">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12BFFCE7-C68B-4904-8795-9589C3F38FD4}"/>
              </a:ext>
            </a:extLst>
          </p:cNvPr>
          <p:cNvSpPr/>
          <p:nvPr userDrawn="1"/>
        </p:nvSpPr>
        <p:spPr>
          <a:xfrm>
            <a:off x="636161" y="5854024"/>
            <a:ext cx="2330137" cy="708120"/>
          </a:xfrm>
          <a:prstGeom prst="rect">
            <a:avLst/>
          </a:prstGeom>
          <a:solidFill>
            <a:srgbClr val="0F2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2" name="Freeform: Shape 19">
            <a:extLst>
              <a:ext uri="{FF2B5EF4-FFF2-40B4-BE49-F238E27FC236}">
                <a16:creationId xmlns:a16="http://schemas.microsoft.com/office/drawing/2014/main" id="{9D307BA6-8A60-85D7-CC8B-894256DC4B90}"/>
              </a:ext>
            </a:extLst>
          </p:cNvPr>
          <p:cNvSpPr/>
          <p:nvPr userDrawn="1"/>
        </p:nvSpPr>
        <p:spPr>
          <a:xfrm>
            <a:off x="8517470" y="2248218"/>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7" name="Freeform: Shape 19">
            <a:extLst>
              <a:ext uri="{FF2B5EF4-FFF2-40B4-BE49-F238E27FC236}">
                <a16:creationId xmlns:a16="http://schemas.microsoft.com/office/drawing/2014/main" id="{F38B75F8-75D4-4B41-B7C7-433032DD0A6F}"/>
              </a:ext>
            </a:extLst>
          </p:cNvPr>
          <p:cNvSpPr/>
          <p:nvPr userDrawn="1"/>
        </p:nvSpPr>
        <p:spPr>
          <a:xfrm>
            <a:off x="9578882" y="460803"/>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8" name="Freeform: Shape 24">
            <a:extLst>
              <a:ext uri="{FF2B5EF4-FFF2-40B4-BE49-F238E27FC236}">
                <a16:creationId xmlns:a16="http://schemas.microsoft.com/office/drawing/2014/main" id="{671D1224-EDDC-4900-92DC-13608D44C524}"/>
              </a:ext>
            </a:extLst>
          </p:cNvPr>
          <p:cNvSpPr/>
          <p:nvPr userDrawn="1"/>
        </p:nvSpPr>
        <p:spPr>
          <a:xfrm>
            <a:off x="9522496" y="4057904"/>
            <a:ext cx="1886359"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15" name="Freeform 14">
            <a:extLst>
              <a:ext uri="{FF2B5EF4-FFF2-40B4-BE49-F238E27FC236}">
                <a16:creationId xmlns:a16="http://schemas.microsoft.com/office/drawing/2014/main" id="{635A9E44-4E60-1AD1-0B85-72422683B48A}"/>
              </a:ext>
            </a:extLst>
          </p:cNvPr>
          <p:cNvSpPr/>
          <p:nvPr userDrawn="1"/>
        </p:nvSpPr>
        <p:spPr>
          <a:xfrm>
            <a:off x="11034052" y="3709992"/>
            <a:ext cx="1173188" cy="150283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7" name="Title 1">
            <a:extLst>
              <a:ext uri="{FF2B5EF4-FFF2-40B4-BE49-F238E27FC236}">
                <a16:creationId xmlns:a16="http://schemas.microsoft.com/office/drawing/2014/main" id="{D041C638-CBB8-1159-9AF8-B5D14CC7BE0F}"/>
              </a:ext>
            </a:extLst>
          </p:cNvPr>
          <p:cNvSpPr>
            <a:spLocks noGrp="1"/>
          </p:cNvSpPr>
          <p:nvPr>
            <p:ph type="title"/>
          </p:nvPr>
        </p:nvSpPr>
        <p:spPr>
          <a:xfrm>
            <a:off x="914400" y="1060704"/>
            <a:ext cx="7132320" cy="1773936"/>
          </a:xfrm>
        </p:spPr>
        <p:txBody>
          <a:bodyPr anchor="b">
            <a:normAutofit/>
          </a:bodyPr>
          <a:lstStyle>
            <a:lvl1pPr>
              <a:defRPr sz="3600"/>
            </a:lvl1pPr>
          </a:lstStyle>
          <a:p>
            <a:r>
              <a:rPr lang="en-US" noProof="0"/>
              <a:t>Click to edit Master title style</a:t>
            </a:r>
            <a:endParaRPr lang="en-US" noProof="0" dirty="0"/>
          </a:p>
        </p:txBody>
      </p:sp>
      <p:sp>
        <p:nvSpPr>
          <p:cNvPr id="3" name="Content Placeholder 2">
            <a:extLst>
              <a:ext uri="{FF2B5EF4-FFF2-40B4-BE49-F238E27FC236}">
                <a16:creationId xmlns:a16="http://schemas.microsoft.com/office/drawing/2014/main" id="{E3E34C76-4814-6AFA-CEFD-F82B9ED9BB1D}"/>
              </a:ext>
            </a:extLst>
          </p:cNvPr>
          <p:cNvSpPr>
            <a:spLocks noGrp="1"/>
          </p:cNvSpPr>
          <p:nvPr>
            <p:ph idx="1"/>
          </p:nvPr>
        </p:nvSpPr>
        <p:spPr>
          <a:xfrm>
            <a:off x="914400" y="3108960"/>
            <a:ext cx="3291840" cy="2651760"/>
          </a:xfrm>
        </p:spPr>
        <p:txBody>
          <a:bodyPr/>
          <a:lstStyle>
            <a:lvl1pPr marL="0" indent="0">
              <a:buNone/>
              <a:defRPr sz="1800"/>
            </a:lvl1pPr>
            <a:lvl2pPr marL="347472">
              <a:defRPr sz="1800"/>
            </a:lvl2pPr>
            <a:lvl3pPr marL="731520">
              <a:defRPr sz="1800"/>
            </a:lvl3pPr>
            <a:lvl4pPr marL="109728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a:extLst>
              <a:ext uri="{FF2B5EF4-FFF2-40B4-BE49-F238E27FC236}">
                <a16:creationId xmlns:a16="http://schemas.microsoft.com/office/drawing/2014/main" id="{D42F254A-B4C7-D072-FEB9-22F9A2B0CA64}"/>
              </a:ext>
            </a:extLst>
          </p:cNvPr>
          <p:cNvSpPr>
            <a:spLocks noGrp="1"/>
          </p:cNvSpPr>
          <p:nvPr>
            <p:ph idx="56"/>
          </p:nvPr>
        </p:nvSpPr>
        <p:spPr>
          <a:xfrm>
            <a:off x="4754880" y="3108960"/>
            <a:ext cx="3291840" cy="2651760"/>
          </a:xfrm>
        </p:spPr>
        <p:txBody>
          <a:bodyPr/>
          <a:lstStyle>
            <a:lvl1pPr marL="0" indent="0">
              <a:buNone/>
              <a:defRPr sz="1800"/>
            </a:lvl1pPr>
            <a:lvl2pPr marL="347472">
              <a:defRPr sz="1800"/>
            </a:lvl2pPr>
            <a:lvl3pPr marL="731520">
              <a:defRPr sz="1800"/>
            </a:lvl3pPr>
            <a:lvl4pPr marL="109728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Footer Placeholder 8">
            <a:extLst>
              <a:ext uri="{FF2B5EF4-FFF2-40B4-BE49-F238E27FC236}">
                <a16:creationId xmlns:a16="http://schemas.microsoft.com/office/drawing/2014/main" id="{85DBF4DF-D0B4-1DA6-0271-5D4033A9C19C}"/>
              </a:ext>
            </a:extLst>
          </p:cNvPr>
          <p:cNvSpPr>
            <a:spLocks noGrp="1"/>
          </p:cNvSpPr>
          <p:nvPr>
            <p:ph type="ftr" sz="quarter" idx="57"/>
          </p:nvPr>
        </p:nvSpPr>
        <p:spPr/>
        <p:txBody>
          <a:bodyPr/>
          <a:lstStyle/>
          <a:p>
            <a:endParaRPr lang="en-US" noProof="0" dirty="0"/>
          </a:p>
        </p:txBody>
      </p:sp>
      <p:sp>
        <p:nvSpPr>
          <p:cNvPr id="6" name="Slide Number Placeholder 5">
            <a:extLst>
              <a:ext uri="{FF2B5EF4-FFF2-40B4-BE49-F238E27FC236}">
                <a16:creationId xmlns:a16="http://schemas.microsoft.com/office/drawing/2014/main" id="{F507335A-F59E-2A6C-D2D6-F10391DA8D69}"/>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361364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wo conten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914400" y="731520"/>
            <a:ext cx="4389120" cy="2103120"/>
          </a:xfrm>
        </p:spPr>
        <p:txBody>
          <a:bodyPr anchor="b" anchorCtr="0">
            <a:normAutofit/>
          </a:bodyPr>
          <a:lstStyle>
            <a:lvl1pPr>
              <a:defRPr sz="3600"/>
            </a:lvl1pPr>
          </a:lstStyle>
          <a:p>
            <a:r>
              <a:rPr lang="en-US"/>
              <a:t>Click to edit Master title style</a:t>
            </a:r>
          </a:p>
        </p:txBody>
      </p:sp>
      <p:sp>
        <p:nvSpPr>
          <p:cNvPr id="4" name="Content Placeholder 2">
            <a:extLst>
              <a:ext uri="{FF2B5EF4-FFF2-40B4-BE49-F238E27FC236}">
                <a16:creationId xmlns:a16="http://schemas.microsoft.com/office/drawing/2014/main" id="{C403123E-E3E0-5E2A-E1FB-EC28A2C68EEB}"/>
              </a:ext>
            </a:extLst>
          </p:cNvPr>
          <p:cNvSpPr>
            <a:spLocks noGrp="1"/>
          </p:cNvSpPr>
          <p:nvPr>
            <p:ph idx="14"/>
          </p:nvPr>
        </p:nvSpPr>
        <p:spPr>
          <a:xfrm>
            <a:off x="914400" y="3108960"/>
            <a:ext cx="4389120" cy="192024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9" name="Content Placeholder 2">
            <a:extLst>
              <a:ext uri="{FF2B5EF4-FFF2-40B4-BE49-F238E27FC236}">
                <a16:creationId xmlns:a16="http://schemas.microsoft.com/office/drawing/2014/main" id="{5B0A6B95-C59B-C125-7957-8C41B37891E1}"/>
              </a:ext>
            </a:extLst>
          </p:cNvPr>
          <p:cNvSpPr>
            <a:spLocks noGrp="1"/>
          </p:cNvSpPr>
          <p:nvPr>
            <p:ph idx="1"/>
          </p:nvPr>
        </p:nvSpPr>
        <p:spPr>
          <a:xfrm>
            <a:off x="5852160" y="731520"/>
            <a:ext cx="5367528" cy="521208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12" name="Freeform 11">
            <a:extLst>
              <a:ext uri="{FF2B5EF4-FFF2-40B4-BE49-F238E27FC236}">
                <a16:creationId xmlns:a16="http://schemas.microsoft.com/office/drawing/2014/main" id="{18CD2E87-8426-FC12-6665-A6E2F64FEA93}"/>
              </a:ext>
            </a:extLst>
          </p:cNvPr>
          <p:cNvSpPr>
            <a:spLocks noChangeAspect="1"/>
          </p:cNvSpPr>
          <p:nvPr userDrawn="1"/>
        </p:nvSpPr>
        <p:spPr>
          <a:xfrm flipH="1">
            <a:off x="-9525" y="5039331"/>
            <a:ext cx="986377" cy="128016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1">
            <a:extLst>
              <a:ext uri="{FF2B5EF4-FFF2-40B4-BE49-F238E27FC236}">
                <a16:creationId xmlns:a16="http://schemas.microsoft.com/office/drawing/2014/main" id="{D35CF771-1335-6C94-6AA8-AF68EADDDF00}"/>
              </a:ext>
            </a:extLst>
          </p:cNvPr>
          <p:cNvSpPr/>
          <p:nvPr userDrawn="1"/>
        </p:nvSpPr>
        <p:spPr>
          <a:xfrm>
            <a:off x="1140014" y="5142797"/>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chemeClr val="bg2">
                <a:lumMod val="75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924390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914400" y="731520"/>
            <a:ext cx="7671816" cy="2103120"/>
          </a:xfrm>
        </p:spPr>
        <p:txBody>
          <a:bodyPr anchor="b" anchorCtr="0">
            <a:normAutofit/>
          </a:body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F9296AFE-5FB8-52A4-3111-3B53DBE4DB3E}"/>
              </a:ext>
            </a:extLst>
          </p:cNvPr>
          <p:cNvSpPr>
            <a:spLocks noGrp="1"/>
          </p:cNvSpPr>
          <p:nvPr>
            <p:ph idx="14"/>
          </p:nvPr>
        </p:nvSpPr>
        <p:spPr>
          <a:xfrm>
            <a:off x="914400" y="3200400"/>
            <a:ext cx="10149840" cy="28346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3" name="Freeform: Shape 12">
            <a:extLst>
              <a:ext uri="{FF2B5EF4-FFF2-40B4-BE49-F238E27FC236}">
                <a16:creationId xmlns:a16="http://schemas.microsoft.com/office/drawing/2014/main" id="{809C5320-0161-C582-141C-55F06D4F3BAE}"/>
              </a:ext>
            </a:extLst>
          </p:cNvPr>
          <p:cNvSpPr/>
          <p:nvPr userDrawn="1"/>
        </p:nvSpPr>
        <p:spPr>
          <a:xfrm>
            <a:off x="8893126" y="351937"/>
            <a:ext cx="1331054" cy="150249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7" name="Freeform 6">
            <a:extLst>
              <a:ext uri="{FF2B5EF4-FFF2-40B4-BE49-F238E27FC236}">
                <a16:creationId xmlns:a16="http://schemas.microsoft.com/office/drawing/2014/main" id="{29C982F3-4477-76AC-0429-350585A39FFA}"/>
              </a:ext>
            </a:extLst>
          </p:cNvPr>
          <p:cNvSpPr/>
          <p:nvPr userDrawn="1"/>
        </p:nvSpPr>
        <p:spPr>
          <a:xfrm>
            <a:off x="5255120" y="0"/>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5">
              <a:lumMod val="7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7">
            <a:extLst>
              <a:ext uri="{FF2B5EF4-FFF2-40B4-BE49-F238E27FC236}">
                <a16:creationId xmlns:a16="http://schemas.microsoft.com/office/drawing/2014/main" id="{87A8F7B2-0552-AAD4-9DE2-845DE10CA10A}"/>
              </a:ext>
            </a:extLst>
          </p:cNvPr>
          <p:cNvSpPr/>
          <p:nvPr userDrawn="1"/>
        </p:nvSpPr>
        <p:spPr>
          <a:xfrm>
            <a:off x="6710252" y="0"/>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9">
            <a:extLst>
              <a:ext uri="{FF2B5EF4-FFF2-40B4-BE49-F238E27FC236}">
                <a16:creationId xmlns:a16="http://schemas.microsoft.com/office/drawing/2014/main" id="{395DA7FF-BAA0-F04C-CA6C-16E9C2D55593}"/>
              </a:ext>
            </a:extLst>
          </p:cNvPr>
          <p:cNvSpPr/>
          <p:nvPr userDrawn="1"/>
        </p:nvSpPr>
        <p:spPr>
          <a:xfrm>
            <a:off x="879765" y="0"/>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1">
              <a:lumMod val="60000"/>
              <a:lumOff val="4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468D9CEC-53B7-B8DC-B77E-E3F86681879C}"/>
              </a:ext>
            </a:extLst>
          </p:cNvPr>
          <p:cNvSpPr/>
          <p:nvPr userDrawn="1"/>
        </p:nvSpPr>
        <p:spPr>
          <a:xfrm>
            <a:off x="2336512" y="-9525"/>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9222D4D6-56B1-C4C3-0E51-FB22F0CD902B}"/>
              </a:ext>
            </a:extLst>
          </p:cNvPr>
          <p:cNvSpPr/>
          <p:nvPr userDrawn="1"/>
        </p:nvSpPr>
        <p:spPr>
          <a:xfrm>
            <a:off x="8160084" y="-10376"/>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12">
            <a:extLst>
              <a:ext uri="{FF2B5EF4-FFF2-40B4-BE49-F238E27FC236}">
                <a16:creationId xmlns:a16="http://schemas.microsoft.com/office/drawing/2014/main" id="{0E6292F0-9E78-C98C-097B-30DEBBC1B179}"/>
              </a:ext>
            </a:extLst>
          </p:cNvPr>
          <p:cNvSpPr/>
          <p:nvPr userDrawn="1"/>
        </p:nvSpPr>
        <p:spPr>
          <a:xfrm>
            <a:off x="9615216" y="0"/>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2">
            <a:extLst>
              <a:ext uri="{FF2B5EF4-FFF2-40B4-BE49-F238E27FC236}">
                <a16:creationId xmlns:a16="http://schemas.microsoft.com/office/drawing/2014/main" id="{315817B3-76DB-FDD0-60F7-E385C0E84F58}"/>
              </a:ext>
            </a:extLst>
          </p:cNvPr>
          <p:cNvSpPr/>
          <p:nvPr userDrawn="1"/>
        </p:nvSpPr>
        <p:spPr>
          <a:xfrm>
            <a:off x="10342958" y="320527"/>
            <a:ext cx="1331054" cy="150249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Tree>
    <p:extLst>
      <p:ext uri="{BB962C8B-B14F-4D97-AF65-F5344CB8AC3E}">
        <p14:creationId xmlns:p14="http://schemas.microsoft.com/office/powerpoint/2010/main" val="38917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28B6388A-37D2-4382-A7FC-9B9A76BDE84D}"/>
              </a:ext>
            </a:extLst>
          </p:cNvPr>
          <p:cNvSpPr>
            <a:spLocks noGrp="1"/>
          </p:cNvSpPr>
          <p:nvPr>
            <p:ph type="sldNum" sz="quarter" idx="4"/>
          </p:nvPr>
        </p:nvSpPr>
        <p:spPr>
          <a:xfrm>
            <a:off x="11194169" y="6217920"/>
            <a:ext cx="458592" cy="365125"/>
          </a:xfrm>
          <a:prstGeom prst="rect">
            <a:avLst/>
          </a:prstGeom>
        </p:spPr>
        <p:txBody>
          <a:bodyPr vert="horz" lIns="91440" tIns="45720" rIns="91440" bIns="45720" rtlCol="0" anchor="ctr">
            <a:noAutofit/>
          </a:bodyPr>
          <a:lstStyle>
            <a:lvl1pPr algn="ctr">
              <a:defRPr sz="1200">
                <a:solidFill>
                  <a:schemeClr val="bg1"/>
                </a:solidFill>
                <a:latin typeface="+mn-lt"/>
              </a:defRPr>
            </a:lvl1pPr>
          </a:lstStyle>
          <a:p>
            <a:fld id="{47FEACEE-25B4-4A2D-B147-27296E36371D}" type="slidenum">
              <a:rPr lang="en-US" altLang="zh-CN" noProof="0" smtClean="0"/>
              <a:pPr/>
              <a:t>‹#›</a:t>
            </a:fld>
            <a:endParaRPr lang="en-US" altLang="zh-CN" noProof="0" dirty="0"/>
          </a:p>
        </p:txBody>
      </p:sp>
      <p:sp>
        <p:nvSpPr>
          <p:cNvPr id="6" name="Text Placeholder 2">
            <a:extLst>
              <a:ext uri="{FF2B5EF4-FFF2-40B4-BE49-F238E27FC236}">
                <a16:creationId xmlns:a16="http://schemas.microsoft.com/office/drawing/2014/main" id="{18CB8A3D-9A54-FD7C-F6A5-B33E6C89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itle Placeholder 4">
            <a:extLst>
              <a:ext uri="{FF2B5EF4-FFF2-40B4-BE49-F238E27FC236}">
                <a16:creationId xmlns:a16="http://schemas.microsoft.com/office/drawing/2014/main" id="{F38A7675-78A2-B642-22AF-B98514C68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t>Click to edit Master title style</a:t>
            </a:r>
          </a:p>
        </p:txBody>
      </p:sp>
      <p:sp>
        <p:nvSpPr>
          <p:cNvPr id="8" name="Footer Placeholder 7">
            <a:extLst>
              <a:ext uri="{FF2B5EF4-FFF2-40B4-BE49-F238E27FC236}">
                <a16:creationId xmlns:a16="http://schemas.microsoft.com/office/drawing/2014/main" id="{C176125D-E69D-E2ED-1549-3D67DBD487E0}"/>
              </a:ext>
            </a:extLst>
          </p:cNvPr>
          <p:cNvSpPr>
            <a:spLocks noGrp="1"/>
          </p:cNvSpPr>
          <p:nvPr>
            <p:ph type="ftr" sz="quarter" idx="3"/>
          </p:nvPr>
        </p:nvSpPr>
        <p:spPr>
          <a:xfrm>
            <a:off x="914400" y="6217920"/>
            <a:ext cx="4114800" cy="365125"/>
          </a:xfrm>
          <a:prstGeom prst="rect">
            <a:avLst/>
          </a:prstGeom>
        </p:spPr>
        <p:txBody>
          <a:bodyPr vert="horz" lIns="91440" tIns="45720" rIns="91440" bIns="45720" rtlCol="0" anchor="ctr">
            <a:noAutofit/>
          </a:bodyPr>
          <a:lstStyle>
            <a:lvl1pPr algn="l">
              <a:defRPr sz="1200">
                <a:solidFill>
                  <a:schemeClr val="bg1"/>
                </a:solidFill>
                <a:latin typeface="+mn-lt"/>
              </a:defRPr>
            </a:lvl1pPr>
          </a:lstStyle>
          <a:p>
            <a:endParaRPr lang="en-US" noProof="0" dirty="0"/>
          </a:p>
        </p:txBody>
      </p:sp>
    </p:spTree>
    <p:extLst>
      <p:ext uri="{BB962C8B-B14F-4D97-AF65-F5344CB8AC3E}">
        <p14:creationId xmlns:p14="http://schemas.microsoft.com/office/powerpoint/2010/main" val="2020574204"/>
      </p:ext>
    </p:extLst>
  </p:cSld>
  <p:clrMap bg1="lt1" tx1="dk1" bg2="lt2" tx2="dk2" accent1="accent1" accent2="accent2" accent3="accent3" accent4="accent4" accent5="accent5" accent6="accent6" hlink="hlink" folHlink="folHlink"/>
  <p:sldLayoutIdLst>
    <p:sldLayoutId id="2147483667" r:id="rId1"/>
    <p:sldLayoutId id="2147483671" r:id="rId2"/>
    <p:sldLayoutId id="2147483674" r:id="rId3"/>
    <p:sldLayoutId id="2147483669" r:id="rId4"/>
    <p:sldLayoutId id="2147483655" r:id="rId5"/>
    <p:sldLayoutId id="2147483651" r:id="rId6"/>
    <p:sldLayoutId id="2147483662" r:id="rId7"/>
    <p:sldLayoutId id="2147483672" r:id="rId8"/>
    <p:sldLayoutId id="2147483673" r:id="rId9"/>
    <p:sldLayoutId id="2147483653" r:id="rId10"/>
    <p:sldLayoutId id="2147483663" r:id="rId11"/>
    <p:sldLayoutId id="2147483665" r:id="rId12"/>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347472"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1pPr>
      <a:lvl2pPr marL="731520"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2pPr>
      <a:lvl3pPr marL="1097280"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3pPr>
      <a:lvl4pPr marL="1463040"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4pPr>
      <a:lvl5pPr marL="1828800"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guide id="2" pos="3840" userDrawn="1">
          <p15:clr>
            <a:srgbClr val="F26B43"/>
          </p15:clr>
        </p15:guide>
        <p15:guide id="3" pos="5640" userDrawn="1">
          <p15:clr>
            <a:srgbClr val="F26B43"/>
          </p15:clr>
        </p15:guide>
        <p15:guide id="4" pos="1656" userDrawn="1">
          <p15:clr>
            <a:srgbClr val="F26B43"/>
          </p15:clr>
        </p15:guide>
        <p15:guide id="5" pos="52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mailto:Stacey.M.Wilson@usps.gov"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3B864-5E85-99D2-93E5-5CA1F4F35DC7}"/>
              </a:ext>
            </a:extLst>
          </p:cNvPr>
          <p:cNvSpPr>
            <a:spLocks noGrp="1"/>
          </p:cNvSpPr>
          <p:nvPr>
            <p:ph type="title"/>
          </p:nvPr>
        </p:nvSpPr>
        <p:spPr>
          <a:xfrm>
            <a:off x="288838" y="1164772"/>
            <a:ext cx="7009110" cy="2264228"/>
          </a:xfrm>
        </p:spPr>
        <p:txBody>
          <a:bodyPr lIns="0" anchor="b" anchorCtr="0">
            <a:normAutofit/>
          </a:bodyPr>
          <a:lstStyle/>
          <a:p>
            <a:r>
              <a:rPr lang="en-US" altLang="zh-CN" dirty="0">
                <a:latin typeface="+mn-lt"/>
              </a:rPr>
              <a:t>Utilizing USPS </a:t>
            </a:r>
            <a:br>
              <a:rPr lang="en-US" altLang="zh-CN" dirty="0">
                <a:latin typeface="+mn-lt"/>
              </a:rPr>
            </a:br>
            <a:r>
              <a:rPr lang="en-US" altLang="zh-CN" dirty="0">
                <a:latin typeface="+mn-lt"/>
              </a:rPr>
              <a:t>Every Door Direct Mail For Political Campaigns</a:t>
            </a:r>
            <a:endParaRPr lang="en-US" dirty="0">
              <a:latin typeface="+mn-lt"/>
            </a:endParaRPr>
          </a:p>
        </p:txBody>
      </p:sp>
      <p:sp>
        <p:nvSpPr>
          <p:cNvPr id="9" name="Text Placeholder 8">
            <a:extLst>
              <a:ext uri="{FF2B5EF4-FFF2-40B4-BE49-F238E27FC236}">
                <a16:creationId xmlns:a16="http://schemas.microsoft.com/office/drawing/2014/main" id="{485E0237-B9A1-0B58-E0AA-05EF84817EB4}"/>
              </a:ext>
            </a:extLst>
          </p:cNvPr>
          <p:cNvSpPr>
            <a:spLocks noGrp="1"/>
          </p:cNvSpPr>
          <p:nvPr>
            <p:ph type="body" sz="quarter" idx="28"/>
          </p:nvPr>
        </p:nvSpPr>
        <p:spPr>
          <a:xfrm>
            <a:off x="1260894" y="4172084"/>
            <a:ext cx="4912598" cy="914400"/>
          </a:xfrm>
        </p:spPr>
        <p:txBody>
          <a:bodyPr/>
          <a:lstStyle/>
          <a:p>
            <a:r>
              <a:rPr lang="en-US" dirty="0"/>
              <a:t>FSALC President Al Friedman</a:t>
            </a:r>
          </a:p>
        </p:txBody>
      </p:sp>
      <p:pic>
        <p:nvPicPr>
          <p:cNvPr id="5" name="Picture 4">
            <a:extLst>
              <a:ext uri="{FF2B5EF4-FFF2-40B4-BE49-F238E27FC236}">
                <a16:creationId xmlns:a16="http://schemas.microsoft.com/office/drawing/2014/main" id="{3CA3826B-2886-89A7-6E3F-45F4A61BB803}"/>
              </a:ext>
            </a:extLst>
          </p:cNvPr>
          <p:cNvPicPr>
            <a:picLocks noChangeAspect="1"/>
          </p:cNvPicPr>
          <p:nvPr/>
        </p:nvPicPr>
        <p:blipFill>
          <a:blip r:embed="rId3"/>
          <a:stretch>
            <a:fillRect/>
          </a:stretch>
        </p:blipFill>
        <p:spPr>
          <a:xfrm>
            <a:off x="6940912" y="3167541"/>
            <a:ext cx="4962250" cy="3374774"/>
          </a:xfrm>
          <a:prstGeom prst="rect">
            <a:avLst/>
          </a:prstGeom>
        </p:spPr>
      </p:pic>
    </p:spTree>
    <p:extLst>
      <p:ext uri="{BB962C8B-B14F-4D97-AF65-F5344CB8AC3E}">
        <p14:creationId xmlns:p14="http://schemas.microsoft.com/office/powerpoint/2010/main" val="389844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DFE8A8-4537-F7A1-3BF9-834AEFE3EA1A}"/>
              </a:ext>
            </a:extLst>
          </p:cNvPr>
          <p:cNvSpPr>
            <a:spLocks noGrp="1"/>
          </p:cNvSpPr>
          <p:nvPr>
            <p:ph type="sldNum" sz="quarter" idx="12"/>
          </p:nvPr>
        </p:nvSpPr>
        <p:spPr/>
        <p:txBody>
          <a:bodyPr/>
          <a:lstStyle/>
          <a:p>
            <a:fld id="{CBD12358-51D2-46B3-9BDE-DF29528B9454}" type="slidenum">
              <a:rPr lang="en-US" smtClean="0"/>
              <a:t>10</a:t>
            </a:fld>
            <a:endParaRPr lang="en-US" dirty="0"/>
          </a:p>
        </p:txBody>
      </p:sp>
      <p:sp>
        <p:nvSpPr>
          <p:cNvPr id="13" name="TextBox 12">
            <a:extLst>
              <a:ext uri="{FF2B5EF4-FFF2-40B4-BE49-F238E27FC236}">
                <a16:creationId xmlns:a16="http://schemas.microsoft.com/office/drawing/2014/main" id="{102EBC93-F180-868C-0845-16C7E79DD3EC}"/>
              </a:ext>
            </a:extLst>
          </p:cNvPr>
          <p:cNvSpPr txBox="1"/>
          <p:nvPr/>
        </p:nvSpPr>
        <p:spPr>
          <a:xfrm>
            <a:off x="546482" y="232158"/>
            <a:ext cx="8644418" cy="615553"/>
          </a:xfrm>
          <a:prstGeom prst="rect">
            <a:avLst/>
          </a:prstGeom>
        </p:spPr>
        <p:txBody>
          <a:bodyPr wrap="none" rtlCol="0">
            <a:spAutoFit/>
          </a:bodyPr>
          <a:lstStyle/>
          <a:p>
            <a:pPr marL="0" indent="0" algn="ctr">
              <a:lnSpc>
                <a:spcPct val="100000"/>
              </a:lnSpc>
              <a:spcBef>
                <a:spcPts val="0"/>
              </a:spcBef>
              <a:buFontTx/>
              <a:buNone/>
            </a:pPr>
            <a:r>
              <a:rPr lang="en-US" sz="3400" b="1" dirty="0">
                <a:solidFill>
                  <a:prstClr val="white"/>
                </a:solidFill>
                <a:ea typeface="微软雅黑"/>
                <a:cs typeface="Posterama" panose="020B0504020200020000" pitchFamily="34" charset="0"/>
              </a:rPr>
              <a:t>EDDM Retail - Size &amp; Weight Requirements</a:t>
            </a:r>
          </a:p>
        </p:txBody>
      </p:sp>
      <p:pic>
        <p:nvPicPr>
          <p:cNvPr id="16" name="Picture 15">
            <a:extLst>
              <a:ext uri="{FF2B5EF4-FFF2-40B4-BE49-F238E27FC236}">
                <a16:creationId xmlns:a16="http://schemas.microsoft.com/office/drawing/2014/main" id="{F67A7718-5152-8406-88DD-281076069581}"/>
              </a:ext>
            </a:extLst>
          </p:cNvPr>
          <p:cNvPicPr>
            <a:picLocks noChangeAspect="1"/>
          </p:cNvPicPr>
          <p:nvPr/>
        </p:nvPicPr>
        <p:blipFill>
          <a:blip r:embed="rId2"/>
          <a:stretch>
            <a:fillRect/>
          </a:stretch>
        </p:blipFill>
        <p:spPr>
          <a:xfrm>
            <a:off x="984266" y="1526919"/>
            <a:ext cx="5486876" cy="2981202"/>
          </a:xfrm>
          <a:prstGeom prst="rect">
            <a:avLst/>
          </a:prstGeom>
        </p:spPr>
      </p:pic>
      <p:pic>
        <p:nvPicPr>
          <p:cNvPr id="18" name="Picture 17">
            <a:extLst>
              <a:ext uri="{FF2B5EF4-FFF2-40B4-BE49-F238E27FC236}">
                <a16:creationId xmlns:a16="http://schemas.microsoft.com/office/drawing/2014/main" id="{654EA7A4-D02B-95CC-CAE8-5B2A10F86820}"/>
              </a:ext>
            </a:extLst>
          </p:cNvPr>
          <p:cNvPicPr>
            <a:picLocks noChangeAspect="1"/>
          </p:cNvPicPr>
          <p:nvPr/>
        </p:nvPicPr>
        <p:blipFill>
          <a:blip r:embed="rId3"/>
          <a:stretch>
            <a:fillRect/>
          </a:stretch>
        </p:blipFill>
        <p:spPr>
          <a:xfrm>
            <a:off x="7497904" y="1133639"/>
            <a:ext cx="4054191" cy="5011346"/>
          </a:xfrm>
          <a:prstGeom prst="rect">
            <a:avLst/>
          </a:prstGeom>
        </p:spPr>
      </p:pic>
      <p:sp>
        <p:nvSpPr>
          <p:cNvPr id="19" name="Oval 18">
            <a:extLst>
              <a:ext uri="{FF2B5EF4-FFF2-40B4-BE49-F238E27FC236}">
                <a16:creationId xmlns:a16="http://schemas.microsoft.com/office/drawing/2014/main" id="{AFCC176E-3FE7-1765-E83C-1A507D8FC6C6}"/>
              </a:ext>
            </a:extLst>
          </p:cNvPr>
          <p:cNvSpPr/>
          <p:nvPr/>
        </p:nvSpPr>
        <p:spPr>
          <a:xfrm>
            <a:off x="5550408" y="1673352"/>
            <a:ext cx="740664" cy="40233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839A56BA-A9E5-2C6A-D00E-6B9956277DD8}"/>
              </a:ext>
            </a:extLst>
          </p:cNvPr>
          <p:cNvCxnSpPr>
            <a:cxnSpLocks/>
          </p:cNvCxnSpPr>
          <p:nvPr/>
        </p:nvCxnSpPr>
        <p:spPr>
          <a:xfrm flipV="1">
            <a:off x="6355080" y="1335024"/>
            <a:ext cx="1307592" cy="46634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3806E4C-4F62-B9C3-813D-BEA27724C692}"/>
              </a:ext>
            </a:extLst>
          </p:cNvPr>
          <p:cNvSpPr txBox="1"/>
          <p:nvPr/>
        </p:nvSpPr>
        <p:spPr>
          <a:xfrm>
            <a:off x="2239478" y="5243298"/>
            <a:ext cx="5258426" cy="600164"/>
          </a:xfrm>
          <a:prstGeom prst="rect">
            <a:avLst/>
          </a:prstGeom>
        </p:spPr>
        <p:txBody>
          <a:bodyPr wrap="none" rtlCol="0">
            <a:spAutoFit/>
          </a:bodyPr>
          <a:lstStyle/>
          <a:p>
            <a:pPr marL="0" indent="0" algn="ctr">
              <a:lnSpc>
                <a:spcPct val="100000"/>
              </a:lnSpc>
              <a:spcBef>
                <a:spcPts val="0"/>
              </a:spcBef>
              <a:buFontTx/>
              <a:buNone/>
            </a:pPr>
            <a:r>
              <a:rPr lang="en-US" sz="1500" dirty="0">
                <a:solidFill>
                  <a:prstClr val="white"/>
                </a:solidFill>
                <a:ea typeface="微软雅黑"/>
                <a:cs typeface="Posterama" panose="020B0504020200020000" pitchFamily="34" charset="0"/>
              </a:rPr>
              <a:t>The length of a flat-sized mail piece is the longest dimension.</a:t>
            </a:r>
          </a:p>
          <a:p>
            <a:pPr marL="0" indent="0" algn="ctr">
              <a:lnSpc>
                <a:spcPct val="100000"/>
              </a:lnSpc>
              <a:spcBef>
                <a:spcPts val="0"/>
              </a:spcBef>
              <a:buFontTx/>
              <a:buNone/>
            </a:pPr>
            <a:r>
              <a:rPr lang="en-US" sz="1500" dirty="0">
                <a:solidFill>
                  <a:prstClr val="white"/>
                </a:solidFill>
                <a:ea typeface="微软雅黑"/>
                <a:cs typeface="Posterama" panose="020B0504020200020000" pitchFamily="34" charset="0"/>
              </a:rPr>
              <a:t>The height is the dimension perpendicular to the length</a:t>
            </a:r>
            <a:r>
              <a:rPr lang="en-US" dirty="0">
                <a:solidFill>
                  <a:prstClr val="white"/>
                </a:solidFill>
                <a:ea typeface="微软雅黑"/>
                <a:cs typeface="Posterama" panose="020B0504020200020000" pitchFamily="34" charset="0"/>
              </a:rPr>
              <a:t>.</a:t>
            </a:r>
            <a:endParaRPr lang="en-US" sz="1800" dirty="0">
              <a:solidFill>
                <a:prstClr val="white"/>
              </a:solidFill>
              <a:ea typeface="微软雅黑"/>
              <a:cs typeface="Posterama" panose="020B0504020200020000" pitchFamily="34" charset="0"/>
            </a:endParaRPr>
          </a:p>
        </p:txBody>
      </p:sp>
      <p:pic>
        <p:nvPicPr>
          <p:cNvPr id="26" name="Picture 25">
            <a:extLst>
              <a:ext uri="{FF2B5EF4-FFF2-40B4-BE49-F238E27FC236}">
                <a16:creationId xmlns:a16="http://schemas.microsoft.com/office/drawing/2014/main" id="{E9345115-DC05-E644-E5EE-DC19C1474847}"/>
              </a:ext>
            </a:extLst>
          </p:cNvPr>
          <p:cNvPicPr>
            <a:picLocks noChangeAspect="1"/>
          </p:cNvPicPr>
          <p:nvPr/>
        </p:nvPicPr>
        <p:blipFill>
          <a:blip r:embed="rId4"/>
          <a:stretch>
            <a:fillRect/>
          </a:stretch>
        </p:blipFill>
        <p:spPr>
          <a:xfrm>
            <a:off x="1995586" y="4867195"/>
            <a:ext cx="487783" cy="491535"/>
          </a:xfrm>
          <a:prstGeom prst="rect">
            <a:avLst/>
          </a:prstGeom>
        </p:spPr>
      </p:pic>
    </p:spTree>
    <p:extLst>
      <p:ext uri="{BB962C8B-B14F-4D97-AF65-F5344CB8AC3E}">
        <p14:creationId xmlns:p14="http://schemas.microsoft.com/office/powerpoint/2010/main" val="4259977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231D8C-5C7D-BFD9-19A4-7628C1400A37}"/>
              </a:ext>
            </a:extLst>
          </p:cNvPr>
          <p:cNvSpPr>
            <a:spLocks noGrp="1"/>
          </p:cNvSpPr>
          <p:nvPr>
            <p:ph type="sldNum" sz="quarter" idx="12"/>
          </p:nvPr>
        </p:nvSpPr>
        <p:spPr/>
        <p:txBody>
          <a:bodyPr/>
          <a:lstStyle/>
          <a:p>
            <a:fld id="{CBD12358-51D2-46B3-9BDE-DF29528B9454}" type="slidenum">
              <a:rPr lang="en-US" smtClean="0"/>
              <a:t>11</a:t>
            </a:fld>
            <a:endParaRPr lang="en-US" dirty="0"/>
          </a:p>
        </p:txBody>
      </p:sp>
      <p:sp>
        <p:nvSpPr>
          <p:cNvPr id="4" name="TextBox 3">
            <a:extLst>
              <a:ext uri="{FF2B5EF4-FFF2-40B4-BE49-F238E27FC236}">
                <a16:creationId xmlns:a16="http://schemas.microsoft.com/office/drawing/2014/main" id="{3F46DF92-16CA-1F51-3110-9FBD94FE2D44}"/>
              </a:ext>
            </a:extLst>
          </p:cNvPr>
          <p:cNvSpPr txBox="1"/>
          <p:nvPr/>
        </p:nvSpPr>
        <p:spPr>
          <a:xfrm>
            <a:off x="954097" y="323392"/>
            <a:ext cx="2561920" cy="615553"/>
          </a:xfrm>
          <a:prstGeom prst="rect">
            <a:avLst/>
          </a:prstGeom>
        </p:spPr>
        <p:txBody>
          <a:bodyPr wrap="none" rtlCol="0">
            <a:spAutoFit/>
          </a:bodyPr>
          <a:lstStyle/>
          <a:p>
            <a:pPr marL="0" indent="0" algn="ctr">
              <a:lnSpc>
                <a:spcPct val="100000"/>
              </a:lnSpc>
              <a:spcBef>
                <a:spcPts val="0"/>
              </a:spcBef>
              <a:buFontTx/>
              <a:buNone/>
            </a:pPr>
            <a:r>
              <a:rPr lang="en-US" sz="3400" b="1" dirty="0">
                <a:solidFill>
                  <a:prstClr val="white"/>
                </a:solidFill>
                <a:ea typeface="微软雅黑"/>
                <a:cs typeface="Posterama" panose="020B0504020200020000" pitchFamily="34" charset="0"/>
              </a:rPr>
              <a:t>EDDM Ruler</a:t>
            </a:r>
          </a:p>
        </p:txBody>
      </p:sp>
      <p:pic>
        <p:nvPicPr>
          <p:cNvPr id="10" name="Picture 9">
            <a:extLst>
              <a:ext uri="{FF2B5EF4-FFF2-40B4-BE49-F238E27FC236}">
                <a16:creationId xmlns:a16="http://schemas.microsoft.com/office/drawing/2014/main" id="{45EA8894-08AB-055A-7422-FF8AF052D72C}"/>
              </a:ext>
            </a:extLst>
          </p:cNvPr>
          <p:cNvPicPr>
            <a:picLocks noChangeAspect="1"/>
          </p:cNvPicPr>
          <p:nvPr/>
        </p:nvPicPr>
        <p:blipFill>
          <a:blip r:embed="rId2"/>
          <a:stretch>
            <a:fillRect/>
          </a:stretch>
        </p:blipFill>
        <p:spPr>
          <a:xfrm>
            <a:off x="2314676" y="1064836"/>
            <a:ext cx="6838468" cy="5295602"/>
          </a:xfrm>
          <a:prstGeom prst="rect">
            <a:avLst/>
          </a:prstGeom>
        </p:spPr>
      </p:pic>
    </p:spTree>
    <p:extLst>
      <p:ext uri="{BB962C8B-B14F-4D97-AF65-F5344CB8AC3E}">
        <p14:creationId xmlns:p14="http://schemas.microsoft.com/office/powerpoint/2010/main" val="3604630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380351C-17E2-E49D-98AE-F35AE033E715}"/>
              </a:ext>
            </a:extLst>
          </p:cNvPr>
          <p:cNvSpPr txBox="1"/>
          <p:nvPr/>
        </p:nvSpPr>
        <p:spPr>
          <a:xfrm>
            <a:off x="551518" y="415348"/>
            <a:ext cx="9241697" cy="615553"/>
          </a:xfrm>
          <a:prstGeom prst="rect">
            <a:avLst/>
          </a:prstGeom>
        </p:spPr>
        <p:txBody>
          <a:bodyPr wrap="none" rtlCol="0">
            <a:spAutoFit/>
          </a:bodyPr>
          <a:lstStyle/>
          <a:p>
            <a:pPr marL="0" indent="0" algn="ctr">
              <a:lnSpc>
                <a:spcPct val="100000"/>
              </a:lnSpc>
              <a:spcBef>
                <a:spcPts val="0"/>
              </a:spcBef>
              <a:buFontTx/>
              <a:buNone/>
            </a:pPr>
            <a:r>
              <a:rPr lang="en-US" sz="3400" b="1" dirty="0">
                <a:solidFill>
                  <a:prstClr val="white"/>
                </a:solidFill>
                <a:ea typeface="微软雅黑"/>
                <a:cs typeface="Posterama" panose="020B0504020200020000" pitchFamily="34" charset="0"/>
              </a:rPr>
              <a:t>EDDM Retail - Choosing Your Target Audience</a:t>
            </a:r>
          </a:p>
        </p:txBody>
      </p:sp>
      <p:sp>
        <p:nvSpPr>
          <p:cNvPr id="9" name="TextBox 8">
            <a:extLst>
              <a:ext uri="{FF2B5EF4-FFF2-40B4-BE49-F238E27FC236}">
                <a16:creationId xmlns:a16="http://schemas.microsoft.com/office/drawing/2014/main" id="{CDCD7727-CB1E-DA82-A5B3-32001E4DCC6D}"/>
              </a:ext>
            </a:extLst>
          </p:cNvPr>
          <p:cNvSpPr txBox="1"/>
          <p:nvPr/>
        </p:nvSpPr>
        <p:spPr>
          <a:xfrm>
            <a:off x="1277198" y="1523343"/>
            <a:ext cx="3895169" cy="369332"/>
          </a:xfrm>
          <a:prstGeom prst="rect">
            <a:avLst/>
          </a:prstGeom>
        </p:spPr>
        <p:txBody>
          <a:bodyPr wrap="none" rtlCol="0">
            <a:spAutoFit/>
          </a:bodyPr>
          <a:lstStyle/>
          <a:p>
            <a:pPr marL="0" indent="0" algn="ctr">
              <a:lnSpc>
                <a:spcPct val="100000"/>
              </a:lnSpc>
              <a:spcBef>
                <a:spcPts val="0"/>
              </a:spcBef>
              <a:buFontTx/>
              <a:buNone/>
            </a:pPr>
            <a:r>
              <a:rPr lang="en-US" sz="1800" dirty="0">
                <a:solidFill>
                  <a:prstClr val="white"/>
                </a:solidFill>
                <a:ea typeface="微软雅黑"/>
                <a:cs typeface="Posterama" panose="020B0504020200020000" pitchFamily="34" charset="0"/>
              </a:rPr>
              <a:t> Enter a Zip Code or a Street Address</a:t>
            </a:r>
          </a:p>
        </p:txBody>
      </p:sp>
      <p:pic>
        <p:nvPicPr>
          <p:cNvPr id="11" name="Picture 10">
            <a:extLst>
              <a:ext uri="{FF2B5EF4-FFF2-40B4-BE49-F238E27FC236}">
                <a16:creationId xmlns:a16="http://schemas.microsoft.com/office/drawing/2014/main" id="{7281F608-923F-F5D1-4615-75E40C4D1E59}"/>
              </a:ext>
            </a:extLst>
          </p:cNvPr>
          <p:cNvPicPr>
            <a:picLocks noChangeAspect="1"/>
          </p:cNvPicPr>
          <p:nvPr/>
        </p:nvPicPr>
        <p:blipFill>
          <a:blip r:embed="rId2"/>
          <a:stretch>
            <a:fillRect/>
          </a:stretch>
        </p:blipFill>
        <p:spPr>
          <a:xfrm>
            <a:off x="438670" y="1892675"/>
            <a:ext cx="5572227" cy="3072650"/>
          </a:xfrm>
          <a:prstGeom prst="rect">
            <a:avLst/>
          </a:prstGeom>
        </p:spPr>
      </p:pic>
      <p:sp>
        <p:nvSpPr>
          <p:cNvPr id="13" name="TextBox 12">
            <a:extLst>
              <a:ext uri="{FF2B5EF4-FFF2-40B4-BE49-F238E27FC236}">
                <a16:creationId xmlns:a16="http://schemas.microsoft.com/office/drawing/2014/main" id="{FF877B31-99C3-0B3C-D0C7-0E9E04551684}"/>
              </a:ext>
            </a:extLst>
          </p:cNvPr>
          <p:cNvSpPr txBox="1"/>
          <p:nvPr/>
        </p:nvSpPr>
        <p:spPr>
          <a:xfrm>
            <a:off x="6979050" y="1826800"/>
            <a:ext cx="4439173" cy="369332"/>
          </a:xfrm>
          <a:prstGeom prst="rect">
            <a:avLst/>
          </a:prstGeom>
          <a:noFill/>
        </p:spPr>
        <p:txBody>
          <a:bodyPr wrap="square">
            <a:spAutoFit/>
          </a:bodyPr>
          <a:lstStyle/>
          <a:p>
            <a:pPr marL="0" indent="0" algn="ctr">
              <a:lnSpc>
                <a:spcPct val="100000"/>
              </a:lnSpc>
              <a:spcBef>
                <a:spcPts val="0"/>
              </a:spcBef>
              <a:buFontTx/>
              <a:buNone/>
            </a:pPr>
            <a:r>
              <a:rPr lang="en-US" sz="1800" dirty="0">
                <a:solidFill>
                  <a:prstClr val="white"/>
                </a:solidFill>
                <a:ea typeface="微软雅黑"/>
                <a:cs typeface="Posterama" panose="020B0504020200020000" pitchFamily="34" charset="0"/>
              </a:rPr>
              <a:t>Address defaults to a 1-mile radius on map</a:t>
            </a:r>
          </a:p>
        </p:txBody>
      </p:sp>
      <p:pic>
        <p:nvPicPr>
          <p:cNvPr id="15" name="Picture 14">
            <a:extLst>
              <a:ext uri="{FF2B5EF4-FFF2-40B4-BE49-F238E27FC236}">
                <a16:creationId xmlns:a16="http://schemas.microsoft.com/office/drawing/2014/main" id="{6B2C9BB3-5A84-09BB-AF7B-7AE50D67A16D}"/>
              </a:ext>
            </a:extLst>
          </p:cNvPr>
          <p:cNvPicPr>
            <a:picLocks noChangeAspect="1"/>
          </p:cNvPicPr>
          <p:nvPr/>
        </p:nvPicPr>
        <p:blipFill>
          <a:blip r:embed="rId3"/>
          <a:stretch>
            <a:fillRect/>
          </a:stretch>
        </p:blipFill>
        <p:spPr>
          <a:xfrm>
            <a:off x="6552744" y="2247424"/>
            <a:ext cx="5291787" cy="3121423"/>
          </a:xfrm>
          <a:prstGeom prst="rect">
            <a:avLst/>
          </a:prstGeom>
        </p:spPr>
      </p:pic>
    </p:spTree>
    <p:extLst>
      <p:ext uri="{BB962C8B-B14F-4D97-AF65-F5344CB8AC3E}">
        <p14:creationId xmlns:p14="http://schemas.microsoft.com/office/powerpoint/2010/main" val="1148227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E4D147-B48C-ADE3-3FEF-627D467699A2}"/>
              </a:ext>
            </a:extLst>
          </p:cNvPr>
          <p:cNvSpPr>
            <a:spLocks noGrp="1"/>
          </p:cNvSpPr>
          <p:nvPr>
            <p:ph type="sldNum" sz="quarter" idx="40"/>
          </p:nvPr>
        </p:nvSpPr>
        <p:spPr>
          <a:xfrm>
            <a:off x="11194169" y="6217920"/>
            <a:ext cx="458592" cy="365125"/>
          </a:xfrm>
        </p:spPr>
        <p:txBody>
          <a:bodyPr/>
          <a:lstStyle/>
          <a:p>
            <a:fld id="{47FEACEE-25B4-4A2D-B147-27296E36371D}" type="slidenum">
              <a:rPr lang="en-US" altLang="zh-CN" noProof="0" smtClean="0"/>
              <a:pPr/>
              <a:t>13</a:t>
            </a:fld>
            <a:endParaRPr lang="en-US" altLang="zh-CN" noProof="0" dirty="0"/>
          </a:p>
        </p:txBody>
      </p:sp>
      <p:sp>
        <p:nvSpPr>
          <p:cNvPr id="15" name="Slide Number Placeholder 13">
            <a:extLst>
              <a:ext uri="{FF2B5EF4-FFF2-40B4-BE49-F238E27FC236}">
                <a16:creationId xmlns:a16="http://schemas.microsoft.com/office/drawing/2014/main" id="{55AB7753-4245-72E4-BEDB-33038672BA3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altLang="zh-CN" sz="1200" u="none" strike="noStrike" kern="1200" cap="none" spc="0" normalizeH="0" baseline="0" dirty="0">
              <a:ln>
                <a:noFill/>
              </a:ln>
              <a:solidFill>
                <a:schemeClr val="bg1"/>
              </a:solidFill>
              <a:effectLst/>
              <a:uLnTx/>
              <a:uFillTx/>
            </a:endParaRPr>
          </a:p>
        </p:txBody>
      </p:sp>
      <p:sp>
        <p:nvSpPr>
          <p:cNvPr id="3" name="TextBox 2">
            <a:extLst>
              <a:ext uri="{FF2B5EF4-FFF2-40B4-BE49-F238E27FC236}">
                <a16:creationId xmlns:a16="http://schemas.microsoft.com/office/drawing/2014/main" id="{220953F8-F9B4-EF88-A968-861A7BFE1FDF}"/>
              </a:ext>
            </a:extLst>
          </p:cNvPr>
          <p:cNvSpPr txBox="1"/>
          <p:nvPr/>
        </p:nvSpPr>
        <p:spPr>
          <a:xfrm>
            <a:off x="635655" y="290748"/>
            <a:ext cx="9241697" cy="615553"/>
          </a:xfrm>
          <a:prstGeom prst="rect">
            <a:avLst/>
          </a:prstGeom>
        </p:spPr>
        <p:txBody>
          <a:bodyPr wrap="none" rtlCol="0">
            <a:spAutoFit/>
          </a:bodyPr>
          <a:lstStyle/>
          <a:p>
            <a:pPr marL="0" indent="0" algn="ctr">
              <a:lnSpc>
                <a:spcPct val="100000"/>
              </a:lnSpc>
              <a:spcBef>
                <a:spcPts val="0"/>
              </a:spcBef>
              <a:buFontTx/>
              <a:buNone/>
            </a:pPr>
            <a:r>
              <a:rPr lang="en-US" sz="3400" b="1" dirty="0">
                <a:solidFill>
                  <a:prstClr val="white"/>
                </a:solidFill>
                <a:ea typeface="微软雅黑"/>
                <a:cs typeface="Posterama" panose="020B0504020200020000" pitchFamily="34" charset="0"/>
              </a:rPr>
              <a:t>EDDM Retail - Choosing Your Target Audience</a:t>
            </a:r>
          </a:p>
        </p:txBody>
      </p:sp>
      <p:pic>
        <p:nvPicPr>
          <p:cNvPr id="10" name="Picture 9">
            <a:extLst>
              <a:ext uri="{FF2B5EF4-FFF2-40B4-BE49-F238E27FC236}">
                <a16:creationId xmlns:a16="http://schemas.microsoft.com/office/drawing/2014/main" id="{23B2C97A-A35D-F92C-0E41-F9EB47E3D567}"/>
              </a:ext>
            </a:extLst>
          </p:cNvPr>
          <p:cNvPicPr>
            <a:picLocks noChangeAspect="1"/>
          </p:cNvPicPr>
          <p:nvPr/>
        </p:nvPicPr>
        <p:blipFill>
          <a:blip r:embed="rId3"/>
          <a:stretch>
            <a:fillRect/>
          </a:stretch>
        </p:blipFill>
        <p:spPr>
          <a:xfrm>
            <a:off x="289317" y="2185721"/>
            <a:ext cx="5614903" cy="3373978"/>
          </a:xfrm>
          <a:prstGeom prst="rect">
            <a:avLst/>
          </a:prstGeom>
        </p:spPr>
      </p:pic>
      <p:pic>
        <p:nvPicPr>
          <p:cNvPr id="12" name="Picture 11">
            <a:extLst>
              <a:ext uri="{FF2B5EF4-FFF2-40B4-BE49-F238E27FC236}">
                <a16:creationId xmlns:a16="http://schemas.microsoft.com/office/drawing/2014/main" id="{73885465-05DC-E5C6-DECC-67E20242B103}"/>
              </a:ext>
            </a:extLst>
          </p:cNvPr>
          <p:cNvPicPr>
            <a:picLocks noChangeAspect="1"/>
          </p:cNvPicPr>
          <p:nvPr/>
        </p:nvPicPr>
        <p:blipFill>
          <a:blip r:embed="rId4"/>
          <a:stretch>
            <a:fillRect/>
          </a:stretch>
        </p:blipFill>
        <p:spPr>
          <a:xfrm>
            <a:off x="6287782" y="2185721"/>
            <a:ext cx="5671362" cy="3368333"/>
          </a:xfrm>
          <a:prstGeom prst="rect">
            <a:avLst/>
          </a:prstGeom>
        </p:spPr>
      </p:pic>
      <p:sp>
        <p:nvSpPr>
          <p:cNvPr id="16" name="TextBox 15">
            <a:extLst>
              <a:ext uri="{FF2B5EF4-FFF2-40B4-BE49-F238E27FC236}">
                <a16:creationId xmlns:a16="http://schemas.microsoft.com/office/drawing/2014/main" id="{C0848297-4E9D-89B1-A0B2-1A016264A768}"/>
              </a:ext>
            </a:extLst>
          </p:cNvPr>
          <p:cNvSpPr txBox="1"/>
          <p:nvPr/>
        </p:nvSpPr>
        <p:spPr>
          <a:xfrm>
            <a:off x="2159826" y="1262391"/>
            <a:ext cx="7872348" cy="369332"/>
          </a:xfrm>
          <a:prstGeom prst="rect">
            <a:avLst/>
          </a:prstGeom>
        </p:spPr>
        <p:txBody>
          <a:bodyPr wrap="none" rtlCol="0">
            <a:spAutoFit/>
          </a:bodyPr>
          <a:lstStyle/>
          <a:p>
            <a:pPr marL="0" indent="0" algn="ctr">
              <a:lnSpc>
                <a:spcPct val="100000"/>
              </a:lnSpc>
              <a:spcBef>
                <a:spcPts val="0"/>
              </a:spcBef>
              <a:buFontTx/>
              <a:buNone/>
            </a:pPr>
            <a:r>
              <a:rPr lang="en-US" sz="1800" b="1" dirty="0">
                <a:solidFill>
                  <a:prstClr val="white"/>
                </a:solidFill>
                <a:ea typeface="微软雅黑"/>
                <a:cs typeface="Posterama" panose="020B0504020200020000" pitchFamily="34" charset="0"/>
              </a:rPr>
              <a:t>Choose “Show Table” or move cursor over map to view delivery routes</a:t>
            </a:r>
          </a:p>
        </p:txBody>
      </p:sp>
      <p:sp>
        <p:nvSpPr>
          <p:cNvPr id="17" name="TextBox 16">
            <a:extLst>
              <a:ext uri="{FF2B5EF4-FFF2-40B4-BE49-F238E27FC236}">
                <a16:creationId xmlns:a16="http://schemas.microsoft.com/office/drawing/2014/main" id="{627D09F0-CE5A-E7FD-F8A5-F6DCC4DAD777}"/>
              </a:ext>
            </a:extLst>
          </p:cNvPr>
          <p:cNvSpPr txBox="1"/>
          <p:nvPr/>
        </p:nvSpPr>
        <p:spPr>
          <a:xfrm>
            <a:off x="2485061" y="1816389"/>
            <a:ext cx="1223413" cy="369332"/>
          </a:xfrm>
          <a:prstGeom prst="rect">
            <a:avLst/>
          </a:prstGeom>
        </p:spPr>
        <p:txBody>
          <a:bodyPr wrap="none" rtlCol="0">
            <a:spAutoFit/>
          </a:bodyPr>
          <a:lstStyle/>
          <a:p>
            <a:pPr marL="0" indent="0" algn="ctr">
              <a:lnSpc>
                <a:spcPct val="100000"/>
              </a:lnSpc>
              <a:spcBef>
                <a:spcPts val="0"/>
              </a:spcBef>
              <a:buFontTx/>
              <a:buNone/>
            </a:pPr>
            <a:r>
              <a:rPr lang="en-US" sz="1800" dirty="0">
                <a:solidFill>
                  <a:prstClr val="white"/>
                </a:solidFill>
                <a:ea typeface="微软雅黑"/>
                <a:cs typeface="Posterama" panose="020B0504020200020000" pitchFamily="34" charset="0"/>
              </a:rPr>
              <a:t>Example 1</a:t>
            </a:r>
          </a:p>
        </p:txBody>
      </p:sp>
      <p:sp>
        <p:nvSpPr>
          <p:cNvPr id="18" name="TextBox 17">
            <a:extLst>
              <a:ext uri="{FF2B5EF4-FFF2-40B4-BE49-F238E27FC236}">
                <a16:creationId xmlns:a16="http://schemas.microsoft.com/office/drawing/2014/main" id="{A74A13A4-DD9B-52A6-8F11-F57E0AB92FAD}"/>
              </a:ext>
            </a:extLst>
          </p:cNvPr>
          <p:cNvSpPr txBox="1"/>
          <p:nvPr/>
        </p:nvSpPr>
        <p:spPr>
          <a:xfrm>
            <a:off x="8516566" y="1816389"/>
            <a:ext cx="1213794" cy="369332"/>
          </a:xfrm>
          <a:prstGeom prst="rect">
            <a:avLst/>
          </a:prstGeom>
        </p:spPr>
        <p:txBody>
          <a:bodyPr wrap="none" rtlCol="0">
            <a:spAutoFit/>
          </a:bodyPr>
          <a:lstStyle/>
          <a:p>
            <a:pPr marL="0" indent="0" algn="ctr">
              <a:lnSpc>
                <a:spcPct val="100000"/>
              </a:lnSpc>
              <a:spcBef>
                <a:spcPts val="0"/>
              </a:spcBef>
              <a:buFontTx/>
              <a:buNone/>
            </a:pPr>
            <a:r>
              <a:rPr lang="en-US" sz="1800" dirty="0">
                <a:solidFill>
                  <a:prstClr val="white"/>
                </a:solidFill>
                <a:ea typeface="微软雅黑"/>
                <a:cs typeface="Posterama" panose="020B0504020200020000" pitchFamily="34" charset="0"/>
              </a:rPr>
              <a:t>Example 2</a:t>
            </a:r>
          </a:p>
        </p:txBody>
      </p:sp>
    </p:spTree>
    <p:extLst>
      <p:ext uri="{BB962C8B-B14F-4D97-AF65-F5344CB8AC3E}">
        <p14:creationId xmlns:p14="http://schemas.microsoft.com/office/powerpoint/2010/main" val="2519727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2D7E0E-6408-4576-22B9-19C1187B1ABE}"/>
              </a:ext>
            </a:extLst>
          </p:cNvPr>
          <p:cNvSpPr txBox="1"/>
          <p:nvPr/>
        </p:nvSpPr>
        <p:spPr>
          <a:xfrm>
            <a:off x="738726" y="301324"/>
            <a:ext cx="7860165" cy="615553"/>
          </a:xfrm>
          <a:prstGeom prst="rect">
            <a:avLst/>
          </a:prstGeom>
        </p:spPr>
        <p:txBody>
          <a:bodyPr wrap="none" rtlCol="0">
            <a:spAutoFit/>
          </a:bodyPr>
          <a:lstStyle/>
          <a:p>
            <a:pPr marL="0" indent="0" algn="ctr">
              <a:lnSpc>
                <a:spcPct val="100000"/>
              </a:lnSpc>
              <a:spcBef>
                <a:spcPts val="0"/>
              </a:spcBef>
              <a:buFontTx/>
              <a:buNone/>
            </a:pPr>
            <a:r>
              <a:rPr lang="en-US" sz="3400" b="1" dirty="0">
                <a:solidFill>
                  <a:prstClr val="white"/>
                </a:solidFill>
                <a:ea typeface="微软雅黑"/>
                <a:cs typeface="Posterama" panose="020B0504020200020000" pitchFamily="34" charset="0"/>
              </a:rPr>
              <a:t>EDDM Retail - Choosing Your Audience</a:t>
            </a:r>
          </a:p>
        </p:txBody>
      </p:sp>
      <p:pic>
        <p:nvPicPr>
          <p:cNvPr id="16" name="Picture 15">
            <a:extLst>
              <a:ext uri="{FF2B5EF4-FFF2-40B4-BE49-F238E27FC236}">
                <a16:creationId xmlns:a16="http://schemas.microsoft.com/office/drawing/2014/main" id="{AF1ECC10-E909-275F-78BB-DFE6EF9CE063}"/>
              </a:ext>
            </a:extLst>
          </p:cNvPr>
          <p:cNvPicPr>
            <a:picLocks noChangeAspect="1"/>
          </p:cNvPicPr>
          <p:nvPr/>
        </p:nvPicPr>
        <p:blipFill>
          <a:blip r:embed="rId3"/>
          <a:stretch>
            <a:fillRect/>
          </a:stretch>
        </p:blipFill>
        <p:spPr>
          <a:xfrm>
            <a:off x="152305" y="2514233"/>
            <a:ext cx="3840709" cy="3248260"/>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DDE617E4-AED2-F982-8F35-6CAD33B0C5A7}"/>
              </a:ext>
            </a:extLst>
          </p:cNvPr>
          <p:cNvPicPr>
            <a:picLocks noChangeAspect="1"/>
          </p:cNvPicPr>
          <p:nvPr/>
        </p:nvPicPr>
        <p:blipFill>
          <a:blip r:embed="rId4"/>
          <a:stretch>
            <a:fillRect/>
          </a:stretch>
        </p:blipFill>
        <p:spPr>
          <a:xfrm>
            <a:off x="4134803" y="2514233"/>
            <a:ext cx="3892001" cy="3248103"/>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397291E3-BD01-B515-9827-6B1077918353}"/>
              </a:ext>
            </a:extLst>
          </p:cNvPr>
          <p:cNvPicPr>
            <a:picLocks noChangeAspect="1"/>
          </p:cNvPicPr>
          <p:nvPr/>
        </p:nvPicPr>
        <p:blipFill>
          <a:blip r:embed="rId5"/>
          <a:stretch>
            <a:fillRect/>
          </a:stretch>
        </p:blipFill>
        <p:spPr>
          <a:xfrm>
            <a:off x="8133197" y="2514233"/>
            <a:ext cx="3906498" cy="3248260"/>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23B166A2-2D06-C75C-DE42-8B141FB55DC3}"/>
              </a:ext>
            </a:extLst>
          </p:cNvPr>
          <p:cNvSpPr txBox="1"/>
          <p:nvPr/>
        </p:nvSpPr>
        <p:spPr>
          <a:xfrm>
            <a:off x="1120603" y="1459588"/>
            <a:ext cx="1904111" cy="584775"/>
          </a:xfrm>
          <a:prstGeom prst="rect">
            <a:avLst/>
          </a:prstGeom>
        </p:spPr>
        <p:txBody>
          <a:bodyPr wrap="none" rtlCol="0">
            <a:spAutoFit/>
          </a:bodyPr>
          <a:lstStyle/>
          <a:p>
            <a:pPr marL="0" indent="0" algn="ctr">
              <a:lnSpc>
                <a:spcPct val="100000"/>
              </a:lnSpc>
              <a:spcBef>
                <a:spcPts val="0"/>
              </a:spcBef>
              <a:buFontTx/>
              <a:buNone/>
            </a:pPr>
            <a:r>
              <a:rPr lang="en-US" sz="1600" b="1" dirty="0">
                <a:solidFill>
                  <a:prstClr val="white"/>
                </a:solidFill>
                <a:ea typeface="微软雅黑"/>
                <a:cs typeface="Posterama" panose="020B0504020200020000" pitchFamily="34" charset="0"/>
              </a:rPr>
              <a:t>Route Type: </a:t>
            </a:r>
          </a:p>
          <a:p>
            <a:pPr marL="0" indent="0" algn="ctr">
              <a:lnSpc>
                <a:spcPct val="100000"/>
              </a:lnSpc>
              <a:spcBef>
                <a:spcPts val="0"/>
              </a:spcBef>
              <a:buFontTx/>
              <a:buNone/>
            </a:pPr>
            <a:r>
              <a:rPr lang="en-US" sz="1600" b="1" dirty="0">
                <a:solidFill>
                  <a:prstClr val="white"/>
                </a:solidFill>
                <a:ea typeface="微软雅黑"/>
                <a:cs typeface="Posterama" panose="020B0504020200020000" pitchFamily="34" charset="0"/>
              </a:rPr>
              <a:t>City/Rural/PO Box </a:t>
            </a:r>
          </a:p>
        </p:txBody>
      </p:sp>
      <p:sp>
        <p:nvSpPr>
          <p:cNvPr id="27" name="TextBox 26">
            <a:extLst>
              <a:ext uri="{FF2B5EF4-FFF2-40B4-BE49-F238E27FC236}">
                <a16:creationId xmlns:a16="http://schemas.microsoft.com/office/drawing/2014/main" id="{522C6CB6-C175-3CBE-6AA4-4B354B2431DE}"/>
              </a:ext>
            </a:extLst>
          </p:cNvPr>
          <p:cNvSpPr txBox="1"/>
          <p:nvPr/>
        </p:nvSpPr>
        <p:spPr>
          <a:xfrm>
            <a:off x="5060300" y="1459588"/>
            <a:ext cx="2071400" cy="830997"/>
          </a:xfrm>
          <a:prstGeom prst="rect">
            <a:avLst/>
          </a:prstGeom>
        </p:spPr>
        <p:txBody>
          <a:bodyPr wrap="none" rtlCol="0">
            <a:spAutoFit/>
          </a:bodyPr>
          <a:lstStyle/>
          <a:p>
            <a:pPr marL="0" indent="0" algn="ctr">
              <a:lnSpc>
                <a:spcPct val="100000"/>
              </a:lnSpc>
              <a:spcBef>
                <a:spcPts val="0"/>
              </a:spcBef>
              <a:buFontTx/>
              <a:buNone/>
            </a:pPr>
            <a:r>
              <a:rPr lang="en-US" sz="1600" b="1" dirty="0">
                <a:solidFill>
                  <a:prstClr val="white"/>
                </a:solidFill>
                <a:ea typeface="微软雅黑"/>
                <a:cs typeface="Posterama" panose="020B0504020200020000" pitchFamily="34" charset="0"/>
              </a:rPr>
              <a:t>Delivery Type: </a:t>
            </a:r>
          </a:p>
          <a:p>
            <a:pPr marL="0" indent="0" algn="ctr">
              <a:lnSpc>
                <a:spcPct val="100000"/>
              </a:lnSpc>
              <a:spcBef>
                <a:spcPts val="0"/>
              </a:spcBef>
              <a:buFontTx/>
              <a:buNone/>
            </a:pPr>
            <a:r>
              <a:rPr lang="en-US" sz="1600" b="1" dirty="0">
                <a:solidFill>
                  <a:prstClr val="white"/>
                </a:solidFill>
                <a:ea typeface="微软雅黑"/>
                <a:cs typeface="Posterama" panose="020B0504020200020000" pitchFamily="34" charset="0"/>
              </a:rPr>
              <a:t>Business/Residential</a:t>
            </a:r>
          </a:p>
          <a:p>
            <a:pPr marL="0" indent="0" algn="ctr">
              <a:lnSpc>
                <a:spcPct val="100000"/>
              </a:lnSpc>
              <a:spcBef>
                <a:spcPts val="0"/>
              </a:spcBef>
              <a:buFontTx/>
              <a:buNone/>
            </a:pPr>
            <a:r>
              <a:rPr lang="en-US" sz="1600" b="1" dirty="0">
                <a:solidFill>
                  <a:prstClr val="white"/>
                </a:solidFill>
                <a:ea typeface="微软雅黑"/>
                <a:cs typeface="Posterama" panose="020B0504020200020000" pitchFamily="34" charset="0"/>
              </a:rPr>
              <a:t>Residential Only</a:t>
            </a:r>
          </a:p>
        </p:txBody>
      </p:sp>
      <p:sp>
        <p:nvSpPr>
          <p:cNvPr id="28" name="TextBox 27">
            <a:extLst>
              <a:ext uri="{FF2B5EF4-FFF2-40B4-BE49-F238E27FC236}">
                <a16:creationId xmlns:a16="http://schemas.microsoft.com/office/drawing/2014/main" id="{5C51A561-EEE6-C8DA-0BFD-D6B358761BAD}"/>
              </a:ext>
            </a:extLst>
          </p:cNvPr>
          <p:cNvSpPr txBox="1"/>
          <p:nvPr/>
        </p:nvSpPr>
        <p:spPr>
          <a:xfrm>
            <a:off x="8598891" y="1459588"/>
            <a:ext cx="2975109" cy="1077218"/>
          </a:xfrm>
          <a:prstGeom prst="rect">
            <a:avLst/>
          </a:prstGeom>
        </p:spPr>
        <p:txBody>
          <a:bodyPr wrap="none" rtlCol="0">
            <a:spAutoFit/>
          </a:bodyPr>
          <a:lstStyle/>
          <a:p>
            <a:pPr marL="0" indent="0" algn="ctr">
              <a:lnSpc>
                <a:spcPct val="100000"/>
              </a:lnSpc>
              <a:spcBef>
                <a:spcPts val="0"/>
              </a:spcBef>
              <a:buFontTx/>
              <a:buNone/>
            </a:pPr>
            <a:r>
              <a:rPr lang="en-US" sz="1600" b="1" dirty="0">
                <a:solidFill>
                  <a:prstClr val="white"/>
                </a:solidFill>
                <a:ea typeface="微软雅黑"/>
                <a:cs typeface="Posterama" panose="020B0504020200020000" pitchFamily="34" charset="0"/>
              </a:rPr>
              <a:t>Demographics: </a:t>
            </a:r>
          </a:p>
          <a:p>
            <a:pPr marL="0" indent="0" algn="ctr">
              <a:lnSpc>
                <a:spcPct val="100000"/>
              </a:lnSpc>
              <a:spcBef>
                <a:spcPts val="0"/>
              </a:spcBef>
              <a:buFontTx/>
              <a:buNone/>
            </a:pPr>
            <a:r>
              <a:rPr lang="en-US" sz="1600" b="1" dirty="0">
                <a:solidFill>
                  <a:prstClr val="white"/>
                </a:solidFill>
                <a:ea typeface="微软雅黑"/>
                <a:cs typeface="Posterama" panose="020B0504020200020000" pitchFamily="34" charset="0"/>
              </a:rPr>
              <a:t>Average Household Age</a:t>
            </a:r>
          </a:p>
          <a:p>
            <a:pPr marL="0" indent="0" algn="ctr">
              <a:lnSpc>
                <a:spcPct val="100000"/>
              </a:lnSpc>
              <a:spcBef>
                <a:spcPts val="0"/>
              </a:spcBef>
              <a:buFontTx/>
              <a:buNone/>
            </a:pPr>
            <a:r>
              <a:rPr lang="en-US" sz="1600" b="1" dirty="0">
                <a:solidFill>
                  <a:prstClr val="white"/>
                </a:solidFill>
                <a:ea typeface="微软雅黑"/>
                <a:cs typeface="Posterama" panose="020B0504020200020000" pitchFamily="34" charset="0"/>
              </a:rPr>
              <a:t>Average Household Size</a:t>
            </a:r>
          </a:p>
          <a:p>
            <a:pPr marL="0" indent="0" algn="ctr">
              <a:lnSpc>
                <a:spcPct val="100000"/>
              </a:lnSpc>
              <a:spcBef>
                <a:spcPts val="0"/>
              </a:spcBef>
              <a:buFontTx/>
              <a:buNone/>
            </a:pPr>
            <a:r>
              <a:rPr lang="en-US" sz="1600" b="1" dirty="0">
                <a:solidFill>
                  <a:prstClr val="white"/>
                </a:solidFill>
                <a:ea typeface="微软雅黑"/>
                <a:cs typeface="Posterama" panose="020B0504020200020000" pitchFamily="34" charset="0"/>
              </a:rPr>
              <a:t>    Average Household Income</a:t>
            </a:r>
          </a:p>
        </p:txBody>
      </p:sp>
    </p:spTree>
    <p:extLst>
      <p:ext uri="{BB962C8B-B14F-4D97-AF65-F5344CB8AC3E}">
        <p14:creationId xmlns:p14="http://schemas.microsoft.com/office/powerpoint/2010/main" val="529279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0C5C90-791E-14E5-3000-E8CD0F0E0EDC}"/>
              </a:ext>
            </a:extLst>
          </p:cNvPr>
          <p:cNvSpPr txBox="1"/>
          <p:nvPr/>
        </p:nvSpPr>
        <p:spPr>
          <a:xfrm>
            <a:off x="657053" y="382450"/>
            <a:ext cx="5198283" cy="615553"/>
          </a:xfrm>
          <a:prstGeom prst="rect">
            <a:avLst/>
          </a:prstGeom>
        </p:spPr>
        <p:txBody>
          <a:bodyPr wrap="none" rtlCol="0">
            <a:spAutoFit/>
          </a:bodyPr>
          <a:lstStyle/>
          <a:p>
            <a:pPr marL="0" indent="0" algn="ctr">
              <a:lnSpc>
                <a:spcPct val="100000"/>
              </a:lnSpc>
              <a:spcBef>
                <a:spcPts val="0"/>
              </a:spcBef>
              <a:buFontTx/>
              <a:buNone/>
            </a:pPr>
            <a:r>
              <a:rPr lang="en-US" sz="3400" b="1" dirty="0">
                <a:solidFill>
                  <a:prstClr val="white"/>
                </a:solidFill>
                <a:ea typeface="微软雅黑"/>
                <a:cs typeface="Posterama" panose="020B0504020200020000" pitchFamily="34" charset="0"/>
              </a:rPr>
              <a:t>EDDM Retail - Next Steps</a:t>
            </a:r>
          </a:p>
        </p:txBody>
      </p:sp>
      <p:pic>
        <p:nvPicPr>
          <p:cNvPr id="9" name="Picture 8">
            <a:extLst>
              <a:ext uri="{FF2B5EF4-FFF2-40B4-BE49-F238E27FC236}">
                <a16:creationId xmlns:a16="http://schemas.microsoft.com/office/drawing/2014/main" id="{26D3A08E-5EB0-E43F-BFF3-C989A6F9D4EE}"/>
              </a:ext>
            </a:extLst>
          </p:cNvPr>
          <p:cNvPicPr>
            <a:picLocks noChangeAspect="1"/>
          </p:cNvPicPr>
          <p:nvPr/>
        </p:nvPicPr>
        <p:blipFill>
          <a:blip r:embed="rId2"/>
          <a:stretch>
            <a:fillRect/>
          </a:stretch>
        </p:blipFill>
        <p:spPr>
          <a:xfrm>
            <a:off x="158747" y="2821267"/>
            <a:ext cx="11874506" cy="3221866"/>
          </a:xfrm>
          <a:prstGeom prst="rect">
            <a:avLst/>
          </a:prstGeom>
        </p:spPr>
      </p:pic>
      <p:sp>
        <p:nvSpPr>
          <p:cNvPr id="10" name="TextBox 9">
            <a:extLst>
              <a:ext uri="{FF2B5EF4-FFF2-40B4-BE49-F238E27FC236}">
                <a16:creationId xmlns:a16="http://schemas.microsoft.com/office/drawing/2014/main" id="{42BADB79-BCB0-A174-C040-277988185F9B}"/>
              </a:ext>
            </a:extLst>
          </p:cNvPr>
          <p:cNvSpPr txBox="1"/>
          <p:nvPr/>
        </p:nvSpPr>
        <p:spPr>
          <a:xfrm>
            <a:off x="1052957" y="1703220"/>
            <a:ext cx="3933706" cy="323165"/>
          </a:xfrm>
          <a:prstGeom prst="rect">
            <a:avLst/>
          </a:prstGeom>
        </p:spPr>
        <p:txBody>
          <a:bodyPr wrap="none" rtlCol="0">
            <a:spAutoFit/>
          </a:bodyPr>
          <a:lstStyle/>
          <a:p>
            <a:pPr marL="0" indent="0" algn="ctr">
              <a:lnSpc>
                <a:spcPct val="100000"/>
              </a:lnSpc>
              <a:spcBef>
                <a:spcPts val="0"/>
              </a:spcBef>
              <a:buFontTx/>
              <a:buNone/>
            </a:pPr>
            <a:r>
              <a:rPr lang="en-US" sz="1500" b="1" dirty="0">
                <a:solidFill>
                  <a:prstClr val="white"/>
                </a:solidFill>
                <a:ea typeface="微软雅黑"/>
                <a:cs typeface="Posterama" panose="020B0504020200020000" pitchFamily="34" charset="0"/>
              </a:rPr>
              <a:t>Select your route/routes and click </a:t>
            </a:r>
            <a:r>
              <a:rPr lang="en-US" sz="1500" b="1" i="1" dirty="0">
                <a:solidFill>
                  <a:prstClr val="white"/>
                </a:solidFill>
                <a:ea typeface="微软雅黑"/>
                <a:cs typeface="Posterama" panose="020B0504020200020000" pitchFamily="34" charset="0"/>
              </a:rPr>
              <a:t>Next Step</a:t>
            </a:r>
          </a:p>
        </p:txBody>
      </p:sp>
      <p:sp>
        <p:nvSpPr>
          <p:cNvPr id="11" name="TextBox 10">
            <a:extLst>
              <a:ext uri="{FF2B5EF4-FFF2-40B4-BE49-F238E27FC236}">
                <a16:creationId xmlns:a16="http://schemas.microsoft.com/office/drawing/2014/main" id="{566CA139-8DAA-C33D-4B29-184F64564C23}"/>
              </a:ext>
            </a:extLst>
          </p:cNvPr>
          <p:cNvSpPr txBox="1"/>
          <p:nvPr/>
        </p:nvSpPr>
        <p:spPr>
          <a:xfrm>
            <a:off x="6161038" y="1697430"/>
            <a:ext cx="5872215" cy="1815882"/>
          </a:xfrm>
          <a:prstGeom prst="rect">
            <a:avLst/>
          </a:prstGeom>
        </p:spPr>
        <p:txBody>
          <a:bodyPr wrap="square" rtlCol="0">
            <a:spAutoFit/>
          </a:bodyPr>
          <a:lstStyle/>
          <a:p>
            <a:pPr marL="285750" indent="-285750">
              <a:lnSpc>
                <a:spcPct val="100000"/>
              </a:lnSpc>
              <a:spcBef>
                <a:spcPts val="0"/>
              </a:spcBef>
              <a:buFont typeface="Arial" panose="020B0604020202020204" pitchFamily="34" charset="0"/>
              <a:buChar char="•"/>
            </a:pPr>
            <a:r>
              <a:rPr lang="en-US" sz="1500" b="1" dirty="0">
                <a:solidFill>
                  <a:prstClr val="white"/>
                </a:solidFill>
                <a:ea typeface="微软雅黑"/>
                <a:cs typeface="Posterama" panose="020B0504020200020000" pitchFamily="34" charset="0"/>
              </a:rPr>
              <a:t>Enter your drop off date</a:t>
            </a:r>
          </a:p>
          <a:p>
            <a:pPr marL="285750" indent="-285750">
              <a:lnSpc>
                <a:spcPct val="100000"/>
              </a:lnSpc>
              <a:spcBef>
                <a:spcPts val="0"/>
              </a:spcBef>
              <a:buFont typeface="Arial" panose="020B0604020202020204" pitchFamily="34" charset="0"/>
              <a:buChar char="•"/>
            </a:pPr>
            <a:r>
              <a:rPr lang="en-US" sz="1500" b="1" dirty="0">
                <a:solidFill>
                  <a:prstClr val="white"/>
                </a:solidFill>
                <a:ea typeface="微软雅黑"/>
                <a:cs typeface="Posterama" panose="020B0504020200020000" pitchFamily="34" charset="0"/>
              </a:rPr>
              <a:t>Enter Company/Campaign name</a:t>
            </a:r>
          </a:p>
          <a:p>
            <a:pPr marL="285750" indent="-285750">
              <a:lnSpc>
                <a:spcPct val="100000"/>
              </a:lnSpc>
              <a:spcBef>
                <a:spcPts val="0"/>
              </a:spcBef>
              <a:buFont typeface="Arial" panose="020B0604020202020204" pitchFamily="34" charset="0"/>
              <a:buChar char="•"/>
            </a:pPr>
            <a:r>
              <a:rPr lang="en-US" sz="1500" b="1" dirty="0">
                <a:solidFill>
                  <a:prstClr val="white"/>
                </a:solidFill>
                <a:ea typeface="微软雅黑"/>
                <a:cs typeface="Posterama" panose="020B0504020200020000" pitchFamily="34" charset="0"/>
              </a:rPr>
              <a:t>Agree to Terms &amp; Conditions</a:t>
            </a:r>
          </a:p>
          <a:p>
            <a:pPr marL="285750" indent="-285750">
              <a:lnSpc>
                <a:spcPct val="100000"/>
              </a:lnSpc>
              <a:spcBef>
                <a:spcPts val="0"/>
              </a:spcBef>
              <a:buFont typeface="Arial" panose="020B0604020202020204" pitchFamily="34" charset="0"/>
              <a:buChar char="•"/>
            </a:pPr>
            <a:r>
              <a:rPr lang="en-US" sz="1500" b="1" dirty="0">
                <a:solidFill>
                  <a:prstClr val="white"/>
                </a:solidFill>
                <a:ea typeface="微软雅黑"/>
                <a:cs typeface="Posterama" panose="020B0504020200020000" pitchFamily="34" charset="0"/>
              </a:rPr>
              <a:t>Choose desired payment method (Online or at the Post Office)</a:t>
            </a:r>
          </a:p>
          <a:p>
            <a:pPr marL="285750" indent="-285750">
              <a:lnSpc>
                <a:spcPct val="100000"/>
              </a:lnSpc>
              <a:spcBef>
                <a:spcPts val="0"/>
              </a:spcBef>
              <a:buFont typeface="Arial" panose="020B0604020202020204" pitchFamily="34" charset="0"/>
              <a:buChar char="•"/>
            </a:pPr>
            <a:r>
              <a:rPr lang="en-US" sz="1500" b="1" dirty="0">
                <a:solidFill>
                  <a:prstClr val="white"/>
                </a:solidFill>
                <a:ea typeface="微软雅黑"/>
                <a:cs typeface="Posterama" panose="020B0504020200020000" pitchFamily="34" charset="0"/>
              </a:rPr>
              <a:t>Click </a:t>
            </a:r>
            <a:r>
              <a:rPr lang="en-US" sz="1600" b="1" i="1" dirty="0">
                <a:solidFill>
                  <a:prstClr val="white"/>
                </a:solidFill>
                <a:ea typeface="微软雅黑"/>
                <a:cs typeface="Posterama" panose="020B0504020200020000" pitchFamily="34" charset="0"/>
              </a:rPr>
              <a:t>Save</a:t>
            </a:r>
          </a:p>
          <a:p>
            <a:pPr marL="0" indent="0">
              <a:lnSpc>
                <a:spcPct val="100000"/>
              </a:lnSpc>
              <a:spcBef>
                <a:spcPts val="0"/>
              </a:spcBef>
              <a:buFontTx/>
              <a:buNone/>
            </a:pPr>
            <a:endParaRPr lang="en-US" b="1" dirty="0">
              <a:solidFill>
                <a:prstClr val="white"/>
              </a:solidFill>
              <a:ea typeface="微软雅黑"/>
              <a:cs typeface="Posterama" panose="020B0504020200020000" pitchFamily="34" charset="0"/>
            </a:endParaRPr>
          </a:p>
          <a:p>
            <a:pPr marL="0" indent="0" algn="ctr">
              <a:lnSpc>
                <a:spcPct val="100000"/>
              </a:lnSpc>
              <a:spcBef>
                <a:spcPts val="0"/>
              </a:spcBef>
              <a:buFontTx/>
              <a:buNone/>
            </a:pPr>
            <a:endParaRPr lang="en-US" sz="1800" b="1" dirty="0">
              <a:solidFill>
                <a:prstClr val="white"/>
              </a:solidFill>
              <a:ea typeface="微软雅黑"/>
              <a:cs typeface="Posterama" panose="020B0504020200020000" pitchFamily="34" charset="0"/>
            </a:endParaRPr>
          </a:p>
        </p:txBody>
      </p:sp>
    </p:spTree>
    <p:extLst>
      <p:ext uri="{BB962C8B-B14F-4D97-AF65-F5344CB8AC3E}">
        <p14:creationId xmlns:p14="http://schemas.microsoft.com/office/powerpoint/2010/main" val="327789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C3B50-4C18-9B6F-032A-5FF7613E4F7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9D105EF-B41D-9346-8ABD-D812C8C20545}"/>
              </a:ext>
            </a:extLst>
          </p:cNvPr>
          <p:cNvSpPr txBox="1"/>
          <p:nvPr/>
        </p:nvSpPr>
        <p:spPr>
          <a:xfrm>
            <a:off x="650142" y="241183"/>
            <a:ext cx="5198283" cy="615553"/>
          </a:xfrm>
          <a:prstGeom prst="rect">
            <a:avLst/>
          </a:prstGeom>
        </p:spPr>
        <p:txBody>
          <a:bodyPr wrap="none" rtlCol="0">
            <a:spAutoFit/>
          </a:bodyPr>
          <a:lstStyle/>
          <a:p>
            <a:pPr marL="0" indent="0" algn="ctr">
              <a:lnSpc>
                <a:spcPct val="100000"/>
              </a:lnSpc>
              <a:spcBef>
                <a:spcPts val="0"/>
              </a:spcBef>
              <a:buFontTx/>
              <a:buNone/>
            </a:pPr>
            <a:r>
              <a:rPr lang="en-US" sz="3400" b="1" dirty="0">
                <a:solidFill>
                  <a:prstClr val="white"/>
                </a:solidFill>
                <a:ea typeface="微软雅黑"/>
                <a:cs typeface="Posterama" panose="020B0504020200020000" pitchFamily="34" charset="0"/>
              </a:rPr>
              <a:t>EDDM Retail - Next Steps</a:t>
            </a:r>
          </a:p>
        </p:txBody>
      </p:sp>
      <p:pic>
        <p:nvPicPr>
          <p:cNvPr id="3" name="Picture 2">
            <a:extLst>
              <a:ext uri="{FF2B5EF4-FFF2-40B4-BE49-F238E27FC236}">
                <a16:creationId xmlns:a16="http://schemas.microsoft.com/office/drawing/2014/main" id="{E7FF8F59-D6FB-04F1-3E78-7BC6B1BE6A6B}"/>
              </a:ext>
            </a:extLst>
          </p:cNvPr>
          <p:cNvPicPr>
            <a:picLocks noChangeAspect="1"/>
          </p:cNvPicPr>
          <p:nvPr/>
        </p:nvPicPr>
        <p:blipFill>
          <a:blip r:embed="rId2"/>
          <a:stretch>
            <a:fillRect/>
          </a:stretch>
        </p:blipFill>
        <p:spPr>
          <a:xfrm>
            <a:off x="502779" y="1262477"/>
            <a:ext cx="3516770" cy="4321396"/>
          </a:xfrm>
          <a:prstGeom prst="rect">
            <a:avLst/>
          </a:prstGeom>
        </p:spPr>
      </p:pic>
      <p:pic>
        <p:nvPicPr>
          <p:cNvPr id="6" name="Picture 5">
            <a:extLst>
              <a:ext uri="{FF2B5EF4-FFF2-40B4-BE49-F238E27FC236}">
                <a16:creationId xmlns:a16="http://schemas.microsoft.com/office/drawing/2014/main" id="{9F69885B-216E-26BB-9A2C-A24959491403}"/>
              </a:ext>
            </a:extLst>
          </p:cNvPr>
          <p:cNvPicPr>
            <a:picLocks noChangeAspect="1"/>
          </p:cNvPicPr>
          <p:nvPr/>
        </p:nvPicPr>
        <p:blipFill>
          <a:blip r:embed="rId3"/>
          <a:stretch>
            <a:fillRect/>
          </a:stretch>
        </p:blipFill>
        <p:spPr>
          <a:xfrm>
            <a:off x="4337614" y="1254911"/>
            <a:ext cx="3516770" cy="4385934"/>
          </a:xfrm>
          <a:prstGeom prst="rect">
            <a:avLst/>
          </a:prstGeom>
        </p:spPr>
      </p:pic>
      <p:pic>
        <p:nvPicPr>
          <p:cNvPr id="8" name="Picture 7">
            <a:extLst>
              <a:ext uri="{FF2B5EF4-FFF2-40B4-BE49-F238E27FC236}">
                <a16:creationId xmlns:a16="http://schemas.microsoft.com/office/drawing/2014/main" id="{60BD59E0-CD56-CA45-E72A-71F8515A85F5}"/>
              </a:ext>
            </a:extLst>
          </p:cNvPr>
          <p:cNvPicPr>
            <a:picLocks noChangeAspect="1"/>
          </p:cNvPicPr>
          <p:nvPr/>
        </p:nvPicPr>
        <p:blipFill>
          <a:blip r:embed="rId4"/>
          <a:stretch>
            <a:fillRect/>
          </a:stretch>
        </p:blipFill>
        <p:spPr>
          <a:xfrm>
            <a:off x="8172450" y="1262477"/>
            <a:ext cx="3516771" cy="4312153"/>
          </a:xfrm>
          <a:prstGeom prst="rect">
            <a:avLst/>
          </a:prstGeom>
        </p:spPr>
      </p:pic>
      <p:sp>
        <p:nvSpPr>
          <p:cNvPr id="9" name="TextBox 8">
            <a:extLst>
              <a:ext uri="{FF2B5EF4-FFF2-40B4-BE49-F238E27FC236}">
                <a16:creationId xmlns:a16="http://schemas.microsoft.com/office/drawing/2014/main" id="{E4A14352-631F-501B-77B1-6842F9D16038}"/>
              </a:ext>
            </a:extLst>
          </p:cNvPr>
          <p:cNvSpPr txBox="1"/>
          <p:nvPr/>
        </p:nvSpPr>
        <p:spPr>
          <a:xfrm>
            <a:off x="1003255" y="987161"/>
            <a:ext cx="2515817" cy="338554"/>
          </a:xfrm>
          <a:prstGeom prst="rect">
            <a:avLst/>
          </a:prstGeom>
        </p:spPr>
        <p:txBody>
          <a:bodyPr wrap="none" rtlCol="0">
            <a:spAutoFit/>
          </a:bodyPr>
          <a:lstStyle/>
          <a:p>
            <a:pPr marL="0" indent="0" algn="ctr">
              <a:lnSpc>
                <a:spcPct val="100000"/>
              </a:lnSpc>
              <a:spcBef>
                <a:spcPts val="0"/>
              </a:spcBef>
              <a:buFontTx/>
              <a:buNone/>
            </a:pPr>
            <a:r>
              <a:rPr lang="en-US" sz="1600" b="1" dirty="0">
                <a:solidFill>
                  <a:prstClr val="white"/>
                </a:solidFill>
                <a:ea typeface="微软雅黑"/>
                <a:cs typeface="Posterama" panose="020B0504020200020000" pitchFamily="34" charset="0"/>
              </a:rPr>
              <a:t>Click </a:t>
            </a:r>
            <a:r>
              <a:rPr lang="en-US" sz="1600" b="1" i="1" dirty="0">
                <a:solidFill>
                  <a:prstClr val="white"/>
                </a:solidFill>
                <a:ea typeface="微软雅黑"/>
                <a:cs typeface="Posterama" panose="020B0504020200020000" pitchFamily="34" charset="0"/>
              </a:rPr>
              <a:t>Print All Forms Now</a:t>
            </a:r>
          </a:p>
        </p:txBody>
      </p:sp>
      <p:sp>
        <p:nvSpPr>
          <p:cNvPr id="10" name="TextBox 9">
            <a:extLst>
              <a:ext uri="{FF2B5EF4-FFF2-40B4-BE49-F238E27FC236}">
                <a16:creationId xmlns:a16="http://schemas.microsoft.com/office/drawing/2014/main" id="{2D95DE0A-9784-6DEB-AF71-B4EC714F4659}"/>
              </a:ext>
            </a:extLst>
          </p:cNvPr>
          <p:cNvSpPr txBox="1"/>
          <p:nvPr/>
        </p:nvSpPr>
        <p:spPr>
          <a:xfrm>
            <a:off x="4254291" y="960377"/>
            <a:ext cx="3610220" cy="338554"/>
          </a:xfrm>
          <a:prstGeom prst="rect">
            <a:avLst/>
          </a:prstGeom>
        </p:spPr>
        <p:txBody>
          <a:bodyPr wrap="none" rtlCol="0">
            <a:spAutoFit/>
          </a:bodyPr>
          <a:lstStyle/>
          <a:p>
            <a:pPr marL="0" indent="0" algn="ctr">
              <a:lnSpc>
                <a:spcPct val="100000"/>
              </a:lnSpc>
              <a:spcBef>
                <a:spcPts val="0"/>
              </a:spcBef>
              <a:buFontTx/>
              <a:buNone/>
            </a:pPr>
            <a:r>
              <a:rPr lang="en-US" sz="1600" b="1" dirty="0">
                <a:solidFill>
                  <a:prstClr val="white"/>
                </a:solidFill>
                <a:ea typeface="微软雅黑"/>
                <a:cs typeface="Posterama" panose="020B0504020200020000" pitchFamily="34" charset="0"/>
              </a:rPr>
              <a:t>Below is the </a:t>
            </a:r>
            <a:r>
              <a:rPr lang="en-US" sz="1600" b="1" i="1" dirty="0">
                <a:solidFill>
                  <a:prstClr val="white"/>
                </a:solidFill>
                <a:ea typeface="微软雅黑"/>
                <a:cs typeface="Posterama" panose="020B0504020200020000" pitchFamily="34" charset="0"/>
              </a:rPr>
              <a:t>Carrier Facing Slip Form</a:t>
            </a:r>
          </a:p>
        </p:txBody>
      </p:sp>
      <p:sp>
        <p:nvSpPr>
          <p:cNvPr id="12" name="TextBox 11">
            <a:extLst>
              <a:ext uri="{FF2B5EF4-FFF2-40B4-BE49-F238E27FC236}">
                <a16:creationId xmlns:a16="http://schemas.microsoft.com/office/drawing/2014/main" id="{18464519-14CE-B133-902E-C83A37F0E4D2}"/>
              </a:ext>
            </a:extLst>
          </p:cNvPr>
          <p:cNvSpPr txBox="1"/>
          <p:nvPr/>
        </p:nvSpPr>
        <p:spPr>
          <a:xfrm>
            <a:off x="4101321" y="5603089"/>
            <a:ext cx="3989356" cy="1246495"/>
          </a:xfrm>
          <a:prstGeom prst="rect">
            <a:avLst/>
          </a:prstGeom>
          <a:noFill/>
        </p:spPr>
        <p:txBody>
          <a:bodyPr wrap="square">
            <a:spAutoFit/>
          </a:bodyPr>
          <a:lstStyle/>
          <a:p>
            <a:pPr marL="0" indent="0" algn="ctr">
              <a:lnSpc>
                <a:spcPct val="100000"/>
              </a:lnSpc>
              <a:spcBef>
                <a:spcPts val="0"/>
              </a:spcBef>
              <a:buFontTx/>
              <a:buNone/>
            </a:pPr>
            <a:r>
              <a:rPr lang="en-US" sz="1500" b="1" dirty="0">
                <a:solidFill>
                  <a:prstClr val="white"/>
                </a:solidFill>
                <a:ea typeface="微软雅黑"/>
                <a:cs typeface="Posterama" panose="020B0504020200020000" pitchFamily="34" charset="0"/>
              </a:rPr>
              <a:t>Place one </a:t>
            </a:r>
            <a:r>
              <a:rPr lang="en-US" sz="1500" b="1" i="1" dirty="0">
                <a:solidFill>
                  <a:prstClr val="white"/>
                </a:solidFill>
                <a:ea typeface="微软雅黑"/>
                <a:cs typeface="Posterama" panose="020B0504020200020000" pitchFamily="34" charset="0"/>
              </a:rPr>
              <a:t>Carrier Facing Slip Form on </a:t>
            </a:r>
            <a:r>
              <a:rPr lang="en-US" sz="1500" b="1" dirty="0">
                <a:solidFill>
                  <a:prstClr val="white"/>
                </a:solidFill>
                <a:ea typeface="微软雅黑"/>
                <a:cs typeface="Posterama" panose="020B0504020200020000" pitchFamily="34" charset="0"/>
              </a:rPr>
              <a:t>each bundle of your selected Delivery Routes with exact number of pieces written on each form - bundles of 50-100. </a:t>
            </a:r>
          </a:p>
          <a:p>
            <a:pPr marL="0" indent="0" algn="ctr">
              <a:lnSpc>
                <a:spcPct val="100000"/>
              </a:lnSpc>
              <a:spcBef>
                <a:spcPts val="0"/>
              </a:spcBef>
              <a:buFontTx/>
              <a:buNone/>
            </a:pPr>
            <a:r>
              <a:rPr lang="en-US" sz="1500" b="1" dirty="0">
                <a:solidFill>
                  <a:prstClr val="white"/>
                </a:solidFill>
                <a:ea typeface="微软雅黑"/>
                <a:cs typeface="Posterama" panose="020B0504020200020000" pitchFamily="34" charset="0"/>
              </a:rPr>
              <a:t>Bundles cannot exceed 6 in. tall.  </a:t>
            </a:r>
          </a:p>
        </p:txBody>
      </p:sp>
      <p:sp>
        <p:nvSpPr>
          <p:cNvPr id="14" name="TextBox 13">
            <a:extLst>
              <a:ext uri="{FF2B5EF4-FFF2-40B4-BE49-F238E27FC236}">
                <a16:creationId xmlns:a16="http://schemas.microsoft.com/office/drawing/2014/main" id="{0F7D9790-3F7C-920B-AA0F-BA9346A93E10}"/>
              </a:ext>
            </a:extLst>
          </p:cNvPr>
          <p:cNvSpPr txBox="1"/>
          <p:nvPr/>
        </p:nvSpPr>
        <p:spPr>
          <a:xfrm>
            <a:off x="8172449" y="960377"/>
            <a:ext cx="3450025" cy="338554"/>
          </a:xfrm>
          <a:prstGeom prst="rect">
            <a:avLst/>
          </a:prstGeom>
          <a:noFill/>
        </p:spPr>
        <p:txBody>
          <a:bodyPr wrap="square">
            <a:spAutoFit/>
          </a:bodyPr>
          <a:lstStyle/>
          <a:p>
            <a:pPr marL="0" indent="0" algn="ctr">
              <a:lnSpc>
                <a:spcPct val="100000"/>
              </a:lnSpc>
              <a:spcBef>
                <a:spcPts val="0"/>
              </a:spcBef>
              <a:buFontTx/>
              <a:buNone/>
            </a:pPr>
            <a:r>
              <a:rPr lang="en-US" sz="1600" b="1" dirty="0">
                <a:solidFill>
                  <a:prstClr val="white"/>
                </a:solidFill>
                <a:ea typeface="微软雅黑"/>
                <a:cs typeface="Posterama" panose="020B0504020200020000" pitchFamily="34" charset="0"/>
              </a:rPr>
              <a:t>Mailing Statement - Form 3587</a:t>
            </a:r>
            <a:endParaRPr lang="en-US" sz="1600" b="1" i="1" dirty="0">
              <a:solidFill>
                <a:prstClr val="white"/>
              </a:solidFill>
              <a:ea typeface="微软雅黑"/>
              <a:cs typeface="Posterama" panose="020B0504020200020000" pitchFamily="34" charset="0"/>
            </a:endParaRPr>
          </a:p>
        </p:txBody>
      </p:sp>
      <p:sp>
        <p:nvSpPr>
          <p:cNvPr id="16" name="TextBox 15">
            <a:extLst>
              <a:ext uri="{FF2B5EF4-FFF2-40B4-BE49-F238E27FC236}">
                <a16:creationId xmlns:a16="http://schemas.microsoft.com/office/drawing/2014/main" id="{1022A975-4464-1BA7-A2C1-FBBA1DD8A639}"/>
              </a:ext>
            </a:extLst>
          </p:cNvPr>
          <p:cNvSpPr txBox="1"/>
          <p:nvPr/>
        </p:nvSpPr>
        <p:spPr>
          <a:xfrm>
            <a:off x="8545519" y="5640845"/>
            <a:ext cx="2770632" cy="1077218"/>
          </a:xfrm>
          <a:prstGeom prst="rect">
            <a:avLst/>
          </a:prstGeom>
          <a:noFill/>
        </p:spPr>
        <p:txBody>
          <a:bodyPr wrap="square">
            <a:spAutoFit/>
          </a:bodyPr>
          <a:lstStyle/>
          <a:p>
            <a:pPr marL="0" indent="0" algn="ctr">
              <a:lnSpc>
                <a:spcPct val="100000"/>
              </a:lnSpc>
              <a:spcBef>
                <a:spcPts val="0"/>
              </a:spcBef>
              <a:buFontTx/>
              <a:buNone/>
            </a:pPr>
            <a:r>
              <a:rPr lang="en-US" sz="1600" b="1" dirty="0">
                <a:solidFill>
                  <a:prstClr val="white"/>
                </a:solidFill>
                <a:ea typeface="微软雅黑"/>
                <a:cs typeface="Posterama" panose="020B0504020200020000" pitchFamily="34" charset="0"/>
              </a:rPr>
              <a:t>Sign, date, and add contact number. USPS keeps statement PLUS ONE SAMPLE OF MAILPIECE</a:t>
            </a:r>
            <a:endParaRPr lang="en-US" sz="1600" b="1" i="1" dirty="0">
              <a:solidFill>
                <a:prstClr val="white"/>
              </a:solidFill>
              <a:ea typeface="微软雅黑"/>
              <a:cs typeface="Posterama" panose="020B0504020200020000" pitchFamily="34" charset="0"/>
            </a:endParaRPr>
          </a:p>
        </p:txBody>
      </p:sp>
      <p:sp>
        <p:nvSpPr>
          <p:cNvPr id="18" name="TextBox 17">
            <a:extLst>
              <a:ext uri="{FF2B5EF4-FFF2-40B4-BE49-F238E27FC236}">
                <a16:creationId xmlns:a16="http://schemas.microsoft.com/office/drawing/2014/main" id="{656531CC-CFD1-DF50-E8AA-6589DCEB40F1}"/>
              </a:ext>
            </a:extLst>
          </p:cNvPr>
          <p:cNvSpPr txBox="1"/>
          <p:nvPr/>
        </p:nvSpPr>
        <p:spPr>
          <a:xfrm>
            <a:off x="650142" y="5764671"/>
            <a:ext cx="2868930" cy="923330"/>
          </a:xfrm>
          <a:prstGeom prst="rect">
            <a:avLst/>
          </a:prstGeom>
          <a:noFill/>
        </p:spPr>
        <p:txBody>
          <a:bodyPr wrap="square">
            <a:spAutoFit/>
          </a:bodyPr>
          <a:lstStyle/>
          <a:p>
            <a:pPr marL="0" indent="0" algn="ctr">
              <a:lnSpc>
                <a:spcPct val="100000"/>
              </a:lnSpc>
              <a:spcBef>
                <a:spcPts val="0"/>
              </a:spcBef>
              <a:buFontTx/>
              <a:buNone/>
            </a:pPr>
            <a:r>
              <a:rPr lang="en-US" sz="1800" b="1" i="1" dirty="0">
                <a:solidFill>
                  <a:srgbClr val="C00000"/>
                </a:solidFill>
                <a:ea typeface="微软雅黑"/>
                <a:cs typeface="Posterama" panose="020B0504020200020000" pitchFamily="34" charset="0"/>
              </a:rPr>
              <a:t>Everything you need to print before </a:t>
            </a:r>
            <a:r>
              <a:rPr lang="en-US" b="1" i="1" dirty="0">
                <a:solidFill>
                  <a:srgbClr val="C00000"/>
                </a:solidFill>
                <a:ea typeface="微软雅黑"/>
                <a:cs typeface="Posterama" panose="020B0504020200020000" pitchFamily="34" charset="0"/>
              </a:rPr>
              <a:t>you go to the Post Office</a:t>
            </a:r>
            <a:endParaRPr lang="en-US" sz="1800" b="1" i="1" dirty="0">
              <a:solidFill>
                <a:srgbClr val="C00000"/>
              </a:solidFill>
              <a:ea typeface="微软雅黑"/>
              <a:cs typeface="Posterama" panose="020B0504020200020000" pitchFamily="34" charset="0"/>
            </a:endParaRPr>
          </a:p>
        </p:txBody>
      </p:sp>
    </p:spTree>
    <p:extLst>
      <p:ext uri="{BB962C8B-B14F-4D97-AF65-F5344CB8AC3E}">
        <p14:creationId xmlns:p14="http://schemas.microsoft.com/office/powerpoint/2010/main" val="85956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8FD77-9518-7E04-9007-22D8AD89BC0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ED58E2C-518D-B388-428A-C9A93A8775F0}"/>
              </a:ext>
            </a:extLst>
          </p:cNvPr>
          <p:cNvSpPr txBox="1"/>
          <p:nvPr/>
        </p:nvSpPr>
        <p:spPr>
          <a:xfrm>
            <a:off x="678824" y="276458"/>
            <a:ext cx="5198283" cy="615553"/>
          </a:xfrm>
          <a:prstGeom prst="rect">
            <a:avLst/>
          </a:prstGeom>
        </p:spPr>
        <p:txBody>
          <a:bodyPr wrap="none" rtlCol="0">
            <a:spAutoFit/>
          </a:bodyPr>
          <a:lstStyle/>
          <a:p>
            <a:pPr marL="0" indent="0" algn="ctr">
              <a:lnSpc>
                <a:spcPct val="100000"/>
              </a:lnSpc>
              <a:spcBef>
                <a:spcPts val="0"/>
              </a:spcBef>
              <a:buFontTx/>
              <a:buNone/>
            </a:pPr>
            <a:r>
              <a:rPr lang="en-US" sz="3400" b="1" dirty="0">
                <a:solidFill>
                  <a:prstClr val="white"/>
                </a:solidFill>
                <a:ea typeface="微软雅黑"/>
                <a:cs typeface="Posterama" panose="020B0504020200020000" pitchFamily="34" charset="0"/>
              </a:rPr>
              <a:t>EDDM Retail - Next Steps</a:t>
            </a:r>
          </a:p>
        </p:txBody>
      </p:sp>
      <p:pic>
        <p:nvPicPr>
          <p:cNvPr id="5" name="Picture 4">
            <a:extLst>
              <a:ext uri="{FF2B5EF4-FFF2-40B4-BE49-F238E27FC236}">
                <a16:creationId xmlns:a16="http://schemas.microsoft.com/office/drawing/2014/main" id="{1E819F1E-15D9-26E2-17D0-245178EC01C8}"/>
              </a:ext>
            </a:extLst>
          </p:cNvPr>
          <p:cNvPicPr>
            <a:picLocks noChangeAspect="1"/>
          </p:cNvPicPr>
          <p:nvPr/>
        </p:nvPicPr>
        <p:blipFill>
          <a:blip r:embed="rId2"/>
          <a:stretch>
            <a:fillRect/>
          </a:stretch>
        </p:blipFill>
        <p:spPr>
          <a:xfrm>
            <a:off x="1005840" y="1359174"/>
            <a:ext cx="7735602" cy="4682448"/>
          </a:xfrm>
          <a:prstGeom prst="rect">
            <a:avLst/>
          </a:prstGeom>
        </p:spPr>
      </p:pic>
      <p:sp>
        <p:nvSpPr>
          <p:cNvPr id="6" name="TextBox 5">
            <a:extLst>
              <a:ext uri="{FF2B5EF4-FFF2-40B4-BE49-F238E27FC236}">
                <a16:creationId xmlns:a16="http://schemas.microsoft.com/office/drawing/2014/main" id="{D3AB0F25-8D2C-A6EA-8168-E5E0E5ED0594}"/>
              </a:ext>
            </a:extLst>
          </p:cNvPr>
          <p:cNvSpPr txBox="1"/>
          <p:nvPr/>
        </p:nvSpPr>
        <p:spPr>
          <a:xfrm>
            <a:off x="1797394" y="1040401"/>
            <a:ext cx="2024208" cy="369332"/>
          </a:xfrm>
          <a:prstGeom prst="rect">
            <a:avLst/>
          </a:prstGeom>
        </p:spPr>
        <p:txBody>
          <a:bodyPr wrap="none" rtlCol="0">
            <a:spAutoFit/>
          </a:bodyPr>
          <a:lstStyle/>
          <a:p>
            <a:pPr marL="0" indent="0" algn="ctr">
              <a:lnSpc>
                <a:spcPct val="100000"/>
              </a:lnSpc>
              <a:spcBef>
                <a:spcPts val="0"/>
              </a:spcBef>
              <a:buFontTx/>
              <a:buNone/>
            </a:pPr>
            <a:r>
              <a:rPr lang="en-US" sz="1800" dirty="0">
                <a:solidFill>
                  <a:prstClr val="white"/>
                </a:solidFill>
                <a:ea typeface="微软雅黑"/>
                <a:cs typeface="Posterama" panose="020B0504020200020000" pitchFamily="34" charset="0"/>
              </a:rPr>
              <a:t>You keep this form</a:t>
            </a:r>
          </a:p>
        </p:txBody>
      </p:sp>
      <p:sp>
        <p:nvSpPr>
          <p:cNvPr id="8" name="TextBox 7">
            <a:extLst>
              <a:ext uri="{FF2B5EF4-FFF2-40B4-BE49-F238E27FC236}">
                <a16:creationId xmlns:a16="http://schemas.microsoft.com/office/drawing/2014/main" id="{8B443B71-95E8-B4E2-B789-80D941B7CC77}"/>
              </a:ext>
            </a:extLst>
          </p:cNvPr>
          <p:cNvSpPr txBox="1"/>
          <p:nvPr/>
        </p:nvSpPr>
        <p:spPr>
          <a:xfrm>
            <a:off x="5705856" y="1040401"/>
            <a:ext cx="2505456" cy="369332"/>
          </a:xfrm>
          <a:prstGeom prst="rect">
            <a:avLst/>
          </a:prstGeom>
          <a:noFill/>
        </p:spPr>
        <p:txBody>
          <a:bodyPr wrap="square">
            <a:spAutoFit/>
          </a:bodyPr>
          <a:lstStyle/>
          <a:p>
            <a:pPr marL="0" indent="0" algn="ctr">
              <a:lnSpc>
                <a:spcPct val="100000"/>
              </a:lnSpc>
              <a:spcBef>
                <a:spcPts val="0"/>
              </a:spcBef>
              <a:buFontTx/>
              <a:buNone/>
            </a:pPr>
            <a:r>
              <a:rPr lang="en-US" dirty="0">
                <a:solidFill>
                  <a:prstClr val="white"/>
                </a:solidFill>
                <a:ea typeface="微软雅黑"/>
                <a:cs typeface="Posterama" panose="020B0504020200020000" pitchFamily="34" charset="0"/>
              </a:rPr>
              <a:t>USPS keeps this form</a:t>
            </a:r>
            <a:endParaRPr lang="en-US" sz="1800" dirty="0">
              <a:solidFill>
                <a:prstClr val="white"/>
              </a:solidFill>
              <a:ea typeface="微软雅黑"/>
              <a:cs typeface="Posterama" panose="020B0504020200020000" pitchFamily="34" charset="0"/>
            </a:endParaRPr>
          </a:p>
        </p:txBody>
      </p:sp>
      <p:sp>
        <p:nvSpPr>
          <p:cNvPr id="9" name="TextBox 8">
            <a:extLst>
              <a:ext uri="{FF2B5EF4-FFF2-40B4-BE49-F238E27FC236}">
                <a16:creationId xmlns:a16="http://schemas.microsoft.com/office/drawing/2014/main" id="{61E834BE-C7A2-3080-3985-EDCDD77A42B8}"/>
              </a:ext>
            </a:extLst>
          </p:cNvPr>
          <p:cNvSpPr txBox="1"/>
          <p:nvPr/>
        </p:nvSpPr>
        <p:spPr>
          <a:xfrm>
            <a:off x="9299449" y="2663952"/>
            <a:ext cx="2359151" cy="1323439"/>
          </a:xfrm>
          <a:prstGeom prst="rect">
            <a:avLst/>
          </a:prstGeom>
        </p:spPr>
        <p:txBody>
          <a:bodyPr wrap="square" rtlCol="0">
            <a:spAutoFit/>
          </a:bodyPr>
          <a:lstStyle/>
          <a:p>
            <a:pPr marL="0" indent="0" algn="ctr">
              <a:lnSpc>
                <a:spcPct val="100000"/>
              </a:lnSpc>
              <a:spcBef>
                <a:spcPts val="0"/>
              </a:spcBef>
              <a:buFontTx/>
              <a:buNone/>
            </a:pPr>
            <a:r>
              <a:rPr lang="en-US" sz="2000" b="1" dirty="0">
                <a:solidFill>
                  <a:prstClr val="white"/>
                </a:solidFill>
                <a:ea typeface="微软雅黑"/>
                <a:cs typeface="Posterama" panose="020B0504020200020000" pitchFamily="34" charset="0"/>
              </a:rPr>
              <a:t>Once the mailing is presented, USPS has 3 DAYS to deliver.</a:t>
            </a:r>
          </a:p>
        </p:txBody>
      </p:sp>
      <p:sp>
        <p:nvSpPr>
          <p:cNvPr id="11" name="TextBox 10">
            <a:extLst>
              <a:ext uri="{FF2B5EF4-FFF2-40B4-BE49-F238E27FC236}">
                <a16:creationId xmlns:a16="http://schemas.microsoft.com/office/drawing/2014/main" id="{BD923C7C-DBA8-254A-2D64-7918D842632B}"/>
              </a:ext>
            </a:extLst>
          </p:cNvPr>
          <p:cNvSpPr txBox="1"/>
          <p:nvPr/>
        </p:nvSpPr>
        <p:spPr>
          <a:xfrm>
            <a:off x="1194567" y="5991064"/>
            <a:ext cx="3229862" cy="830997"/>
          </a:xfrm>
          <a:prstGeom prst="rect">
            <a:avLst/>
          </a:prstGeom>
        </p:spPr>
        <p:txBody>
          <a:bodyPr wrap="square" rtlCol="0">
            <a:spAutoFit/>
          </a:bodyPr>
          <a:lstStyle/>
          <a:p>
            <a:pPr marL="0" indent="0" algn="ctr">
              <a:lnSpc>
                <a:spcPct val="100000"/>
              </a:lnSpc>
              <a:spcBef>
                <a:spcPts val="0"/>
              </a:spcBef>
              <a:buFontTx/>
              <a:buNone/>
            </a:pPr>
            <a:r>
              <a:rPr lang="en-US" sz="1600" dirty="0">
                <a:solidFill>
                  <a:prstClr val="white"/>
                </a:solidFill>
                <a:ea typeface="微软雅黑"/>
                <a:cs typeface="Posterama" panose="020B0504020200020000" pitchFamily="34" charset="0"/>
              </a:rPr>
              <a:t>This form includes drop off location, address, and hours of operation</a:t>
            </a:r>
          </a:p>
        </p:txBody>
      </p:sp>
      <p:sp>
        <p:nvSpPr>
          <p:cNvPr id="13" name="TextBox 12">
            <a:extLst>
              <a:ext uri="{FF2B5EF4-FFF2-40B4-BE49-F238E27FC236}">
                <a16:creationId xmlns:a16="http://schemas.microsoft.com/office/drawing/2014/main" id="{2B88567E-6DCC-285A-100C-5828C3C4E1DA}"/>
              </a:ext>
            </a:extLst>
          </p:cNvPr>
          <p:cNvSpPr txBox="1"/>
          <p:nvPr/>
        </p:nvSpPr>
        <p:spPr>
          <a:xfrm>
            <a:off x="5606415" y="5991063"/>
            <a:ext cx="2704338" cy="830997"/>
          </a:xfrm>
          <a:prstGeom prst="rect">
            <a:avLst/>
          </a:prstGeom>
          <a:noFill/>
        </p:spPr>
        <p:txBody>
          <a:bodyPr wrap="square">
            <a:spAutoFit/>
          </a:bodyPr>
          <a:lstStyle/>
          <a:p>
            <a:pPr marL="0" indent="0" algn="ctr">
              <a:lnSpc>
                <a:spcPct val="100000"/>
              </a:lnSpc>
              <a:spcBef>
                <a:spcPts val="0"/>
              </a:spcBef>
              <a:buFontTx/>
              <a:buNone/>
            </a:pPr>
            <a:r>
              <a:rPr lang="en-US" sz="1600" dirty="0">
                <a:solidFill>
                  <a:prstClr val="white"/>
                </a:solidFill>
                <a:ea typeface="微软雅黑"/>
                <a:cs typeface="Posterama" panose="020B0504020200020000" pitchFamily="34" charset="0"/>
              </a:rPr>
              <a:t>This form identifies selected delivery routes and # of pieces per chosen route.</a:t>
            </a:r>
          </a:p>
        </p:txBody>
      </p:sp>
    </p:spTree>
    <p:extLst>
      <p:ext uri="{BB962C8B-B14F-4D97-AF65-F5344CB8AC3E}">
        <p14:creationId xmlns:p14="http://schemas.microsoft.com/office/powerpoint/2010/main" val="2093002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3EC77-8826-B07A-A0C0-CCA6696AA64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F4E9A55-F054-FBBC-3416-88127E5954D7}"/>
              </a:ext>
            </a:extLst>
          </p:cNvPr>
          <p:cNvSpPr txBox="1"/>
          <p:nvPr/>
        </p:nvSpPr>
        <p:spPr>
          <a:xfrm>
            <a:off x="1133414" y="2341959"/>
            <a:ext cx="6889357" cy="3077766"/>
          </a:xfrm>
          <a:prstGeom prst="rect">
            <a:avLst/>
          </a:prstGeom>
          <a:noFill/>
        </p:spPr>
        <p:txBody>
          <a:bodyPr wrap="square">
            <a:spAutoFit/>
          </a:bodyPr>
          <a:lstStyle/>
          <a:p>
            <a:pPr marL="0" indent="0" algn="ctr">
              <a:lnSpc>
                <a:spcPct val="100000"/>
              </a:lnSpc>
              <a:spcBef>
                <a:spcPts val="0"/>
              </a:spcBef>
              <a:buFontTx/>
              <a:buNone/>
            </a:pPr>
            <a:endParaRPr lang="en-US" sz="2600" b="1" dirty="0">
              <a:solidFill>
                <a:prstClr val="white"/>
              </a:solidFill>
              <a:ea typeface="微软雅黑"/>
              <a:cs typeface="Posterama" panose="020B0504020200020000" pitchFamily="34" charset="0"/>
            </a:endParaRPr>
          </a:p>
          <a:p>
            <a:pPr marL="0" indent="0" algn="ctr">
              <a:lnSpc>
                <a:spcPct val="100000"/>
              </a:lnSpc>
              <a:spcBef>
                <a:spcPts val="0"/>
              </a:spcBef>
              <a:buFontTx/>
              <a:buNone/>
            </a:pPr>
            <a:r>
              <a:rPr lang="en-US" sz="3000" b="1" dirty="0">
                <a:solidFill>
                  <a:prstClr val="white"/>
                </a:solidFill>
                <a:ea typeface="微软雅黑"/>
                <a:cs typeface="Posterama" panose="020B0504020200020000" pitchFamily="34" charset="0"/>
              </a:rPr>
              <a:t>Al Friedman - NALC Florida President</a:t>
            </a:r>
          </a:p>
          <a:p>
            <a:pPr algn="ctr"/>
            <a:r>
              <a:rPr lang="en-US" sz="3000" b="1" dirty="0">
                <a:solidFill>
                  <a:prstClr val="white"/>
                </a:solidFill>
                <a:ea typeface="微软雅黑"/>
                <a:cs typeface="Posterama" panose="020B0504020200020000" pitchFamily="34" charset="0"/>
              </a:rPr>
              <a:t>albe143@hotmail.com</a:t>
            </a:r>
          </a:p>
          <a:p>
            <a:pPr marL="0" indent="0" algn="ctr">
              <a:lnSpc>
                <a:spcPct val="100000"/>
              </a:lnSpc>
              <a:spcBef>
                <a:spcPts val="0"/>
              </a:spcBef>
              <a:buFontTx/>
              <a:buNone/>
            </a:pPr>
            <a:endParaRPr lang="en-US" sz="2600" b="1" dirty="0">
              <a:solidFill>
                <a:prstClr val="white"/>
              </a:solidFill>
              <a:ea typeface="微软雅黑"/>
              <a:cs typeface="Posterama" panose="020B0504020200020000" pitchFamily="34" charset="0"/>
            </a:endParaRPr>
          </a:p>
          <a:p>
            <a:pPr marL="0" indent="0" algn="ctr">
              <a:lnSpc>
                <a:spcPct val="100000"/>
              </a:lnSpc>
              <a:spcBef>
                <a:spcPts val="0"/>
              </a:spcBef>
              <a:buFontTx/>
              <a:buNone/>
            </a:pPr>
            <a:r>
              <a:rPr lang="en-US" sz="2600" b="1" dirty="0">
                <a:solidFill>
                  <a:prstClr val="white"/>
                </a:solidFill>
                <a:ea typeface="微软雅黑"/>
                <a:cs typeface="Posterama" panose="020B0504020200020000" pitchFamily="34" charset="0"/>
              </a:rPr>
              <a:t> </a:t>
            </a:r>
          </a:p>
          <a:p>
            <a:pPr marL="0" indent="0" algn="ctr">
              <a:lnSpc>
                <a:spcPct val="100000"/>
              </a:lnSpc>
              <a:spcBef>
                <a:spcPts val="0"/>
              </a:spcBef>
              <a:buFontTx/>
              <a:buNone/>
            </a:pPr>
            <a:endParaRPr lang="en-US" sz="2600" b="1" dirty="0">
              <a:solidFill>
                <a:prstClr val="white"/>
              </a:solidFill>
              <a:ea typeface="微软雅黑"/>
              <a:cs typeface="Posterama" panose="020B0504020200020000" pitchFamily="34" charset="0"/>
            </a:endParaRPr>
          </a:p>
          <a:p>
            <a:pPr marL="0" indent="0" algn="ctr">
              <a:lnSpc>
                <a:spcPct val="100000"/>
              </a:lnSpc>
              <a:spcBef>
                <a:spcPts val="0"/>
              </a:spcBef>
              <a:buFontTx/>
              <a:buNone/>
            </a:pPr>
            <a:r>
              <a:rPr lang="en-US" sz="3000" b="1" dirty="0">
                <a:solidFill>
                  <a:prstClr val="white"/>
                </a:solidFill>
                <a:ea typeface="微软雅黑"/>
                <a:cs typeface="Posterama" panose="020B0504020200020000" pitchFamily="34" charset="0"/>
              </a:rPr>
              <a:t>Thank you!</a:t>
            </a:r>
          </a:p>
        </p:txBody>
      </p:sp>
      <p:pic>
        <p:nvPicPr>
          <p:cNvPr id="10" name="Picture 9">
            <a:extLst>
              <a:ext uri="{FF2B5EF4-FFF2-40B4-BE49-F238E27FC236}">
                <a16:creationId xmlns:a16="http://schemas.microsoft.com/office/drawing/2014/main" id="{FB837873-59D3-65D3-4674-E9E19376CA45}"/>
              </a:ext>
            </a:extLst>
          </p:cNvPr>
          <p:cNvPicPr>
            <a:picLocks noChangeAspect="1"/>
          </p:cNvPicPr>
          <p:nvPr/>
        </p:nvPicPr>
        <p:blipFill>
          <a:blip r:embed="rId3"/>
          <a:stretch>
            <a:fillRect/>
          </a:stretch>
        </p:blipFill>
        <p:spPr>
          <a:xfrm>
            <a:off x="8221660" y="667870"/>
            <a:ext cx="2836926" cy="2761130"/>
          </a:xfrm>
          <a:prstGeom prst="ellipse">
            <a:avLst/>
          </a:prstGeom>
          <a:ln>
            <a:noFill/>
          </a:ln>
          <a:effectLst>
            <a:softEdge rad="112500"/>
          </a:effectLst>
        </p:spPr>
      </p:pic>
      <p:pic>
        <p:nvPicPr>
          <p:cNvPr id="12" name="Picture 11">
            <a:extLst>
              <a:ext uri="{FF2B5EF4-FFF2-40B4-BE49-F238E27FC236}">
                <a16:creationId xmlns:a16="http://schemas.microsoft.com/office/drawing/2014/main" id="{0CD9B35B-2983-22E8-DF79-468688E7027B}"/>
              </a:ext>
            </a:extLst>
          </p:cNvPr>
          <p:cNvPicPr>
            <a:picLocks noChangeAspect="1"/>
          </p:cNvPicPr>
          <p:nvPr/>
        </p:nvPicPr>
        <p:blipFill>
          <a:blip r:embed="rId4"/>
          <a:stretch>
            <a:fillRect/>
          </a:stretch>
        </p:blipFill>
        <p:spPr>
          <a:xfrm>
            <a:off x="7078722" y="5419725"/>
            <a:ext cx="4989453" cy="850475"/>
          </a:xfrm>
          <a:prstGeom prst="rect">
            <a:avLst/>
          </a:prstGeom>
        </p:spPr>
      </p:pic>
      <p:sp>
        <p:nvSpPr>
          <p:cNvPr id="5" name="TextBox 4">
            <a:extLst>
              <a:ext uri="{FF2B5EF4-FFF2-40B4-BE49-F238E27FC236}">
                <a16:creationId xmlns:a16="http://schemas.microsoft.com/office/drawing/2014/main" id="{19BC9E8B-9CFD-F379-D441-A09C805ADD5D}"/>
              </a:ext>
            </a:extLst>
          </p:cNvPr>
          <p:cNvSpPr txBox="1"/>
          <p:nvPr/>
        </p:nvSpPr>
        <p:spPr>
          <a:xfrm>
            <a:off x="1542451" y="875931"/>
            <a:ext cx="3135085"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badi"/>
                <a:ea typeface="微软雅黑"/>
                <a:cs typeface="Posterama" panose="020B0504020200020000" pitchFamily="34" charset="0"/>
              </a:rPr>
              <a:t>Questions?</a:t>
            </a:r>
          </a:p>
        </p:txBody>
      </p:sp>
    </p:spTree>
    <p:extLst>
      <p:ext uri="{BB962C8B-B14F-4D97-AF65-F5344CB8AC3E}">
        <p14:creationId xmlns:p14="http://schemas.microsoft.com/office/powerpoint/2010/main" val="1154068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Title 1">
            <a:extLst>
              <a:ext uri="{FF2B5EF4-FFF2-40B4-BE49-F238E27FC236}">
                <a16:creationId xmlns:a16="http://schemas.microsoft.com/office/drawing/2014/main" id="{CE75C4A8-B62B-8B99-D91F-30E3D649EFA5}"/>
              </a:ext>
            </a:extLst>
          </p:cNvPr>
          <p:cNvSpPr>
            <a:spLocks noGrp="1"/>
          </p:cNvSpPr>
          <p:nvPr>
            <p:ph type="title"/>
          </p:nvPr>
        </p:nvSpPr>
        <p:spPr>
          <a:xfrm>
            <a:off x="1438954" y="274955"/>
            <a:ext cx="9314090" cy="2054587"/>
          </a:xfrm>
        </p:spPr>
        <p:txBody>
          <a:bodyPr>
            <a:normAutofit fontScale="90000"/>
          </a:bodyPr>
          <a:lstStyle/>
          <a:p>
            <a:pPr algn="ctr"/>
            <a:r>
              <a:rPr lang="en-US" b="0" dirty="0">
                <a:latin typeface="+mn-lt"/>
              </a:rPr>
              <a:t>Please email Stacey Wilson at USPS with your name, address, and phone number with any questions you might have or to start your </a:t>
            </a:r>
            <a:r>
              <a:rPr lang="en-US" b="0">
                <a:latin typeface="+mn-lt"/>
              </a:rPr>
              <a:t>EDDM campaign.</a:t>
            </a:r>
            <a:br>
              <a:rPr lang="en-US" b="0" dirty="0">
                <a:latin typeface="+mn-lt"/>
              </a:rPr>
            </a:br>
            <a:r>
              <a:rPr lang="en-US" dirty="0">
                <a:latin typeface="+mn-lt"/>
              </a:rPr>
              <a:t>stacey.m.wilson@usps.gov</a:t>
            </a:r>
          </a:p>
        </p:txBody>
      </p:sp>
      <p:sp>
        <p:nvSpPr>
          <p:cNvPr id="1035" name="Slide Number Placeholder 4">
            <a:extLst>
              <a:ext uri="{FF2B5EF4-FFF2-40B4-BE49-F238E27FC236}">
                <a16:creationId xmlns:a16="http://schemas.microsoft.com/office/drawing/2014/main" id="{E86917EF-9181-1F97-80DC-81BFF68F7AE6}"/>
              </a:ext>
            </a:extLst>
          </p:cNvPr>
          <p:cNvSpPr>
            <a:spLocks noGrp="1"/>
          </p:cNvSpPr>
          <p:nvPr>
            <p:ph type="sldNum" sz="quarter" idx="12"/>
          </p:nvPr>
        </p:nvSpPr>
        <p:spPr>
          <a:xfrm>
            <a:off x="11194169" y="6217920"/>
            <a:ext cx="458592" cy="365125"/>
          </a:xfrm>
        </p:spPr>
        <p:txBody>
          <a:bodyPr anchor="ctr">
            <a:normAutofit/>
          </a:bodyPr>
          <a:lstStyle/>
          <a:p>
            <a:pPr>
              <a:spcAft>
                <a:spcPts val="600"/>
              </a:spcAft>
            </a:pPr>
            <a:fld id="{47FEACEE-25B4-4A2D-B147-27296E36371D}" type="slidenum">
              <a:rPr lang="en-US" altLang="zh-CN" noProof="0" smtClean="0"/>
              <a:pPr>
                <a:spcAft>
                  <a:spcPts val="600"/>
                </a:spcAft>
              </a:pPr>
              <a:t>19</a:t>
            </a:fld>
            <a:endParaRPr lang="en-US" altLang="zh-CN" noProof="0"/>
          </a:p>
        </p:txBody>
      </p:sp>
      <p:pic>
        <p:nvPicPr>
          <p:cNvPr id="1028" name="Picture 4">
            <a:extLst>
              <a:ext uri="{FF2B5EF4-FFF2-40B4-BE49-F238E27FC236}">
                <a16:creationId xmlns:a16="http://schemas.microsoft.com/office/drawing/2014/main" id="{0C08E523-07FA-117B-5FE1-309231FEBB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8812" y="2775857"/>
            <a:ext cx="7614374" cy="3807188"/>
          </a:xfrm>
          <a:prstGeom prst="roundRect">
            <a:avLst>
              <a:gd name="adj" fmla="val 11111"/>
            </a:avLst>
          </a:prstGeom>
          <a:ln w="190500" cap="rnd">
            <a:solidFill>
              <a:srgbClr val="2D4C6C"/>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08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E53CBE-51A4-D0E8-7857-D04014794010}"/>
              </a:ext>
            </a:extLst>
          </p:cNvPr>
          <p:cNvSpPr/>
          <p:nvPr/>
        </p:nvSpPr>
        <p:spPr>
          <a:xfrm>
            <a:off x="752051" y="1502227"/>
            <a:ext cx="10687896" cy="4386943"/>
          </a:xfrm>
          <a:prstGeom prst="rect">
            <a:avLst/>
          </a:prstGeom>
          <a:solidFill>
            <a:srgbClr val="4469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5BFE2A23-AE09-6B6E-BCAF-52E4613C0421}"/>
              </a:ext>
            </a:extLst>
          </p:cNvPr>
          <p:cNvSpPr>
            <a:spLocks noGrp="1"/>
          </p:cNvSpPr>
          <p:nvPr>
            <p:ph idx="1"/>
          </p:nvPr>
        </p:nvSpPr>
        <p:spPr>
          <a:xfrm>
            <a:off x="965127" y="1904999"/>
            <a:ext cx="10261745" cy="3886201"/>
          </a:xfrm>
        </p:spPr>
        <p:txBody>
          <a:bodyPr>
            <a:normAutofit/>
          </a:bodyPr>
          <a:lstStyle/>
          <a:p>
            <a:pPr marL="342900" indent="-342900">
              <a:buFont typeface="Arial" panose="020B0604020202020204" pitchFamily="34" charset="0"/>
              <a:buChar char="•"/>
            </a:pPr>
            <a:r>
              <a:rPr lang="en-US" sz="2000" b="1" dirty="0"/>
              <a:t>Cost-effective: Reach thousands of households at a lower postage cost than traditional addressed mail</a:t>
            </a:r>
          </a:p>
          <a:p>
            <a:pPr marL="342900" indent="-342900">
              <a:buFont typeface="Arial" panose="020B0604020202020204" pitchFamily="34" charset="0"/>
              <a:buChar char="•"/>
            </a:pPr>
            <a:r>
              <a:rPr lang="en-US" sz="2000" b="1" dirty="0"/>
              <a:t>Targeted by geography: Select carrier routes that align with key precincts, neighborhoods, or voting populations.</a:t>
            </a:r>
          </a:p>
          <a:p>
            <a:pPr marL="342900" indent="-342900">
              <a:buFont typeface="Arial" panose="020B0604020202020204" pitchFamily="34" charset="0"/>
              <a:buChar char="•"/>
            </a:pPr>
            <a:r>
              <a:rPr lang="en-US" sz="2000" b="1" dirty="0"/>
              <a:t>Simple to execute: USPS provides tools to help identify carrier routes and streamline the mailing process</a:t>
            </a:r>
          </a:p>
          <a:p>
            <a:pPr marL="342900" indent="-342900">
              <a:buFont typeface="Arial" panose="020B0604020202020204" pitchFamily="34" charset="0"/>
              <a:buChar char="•"/>
            </a:pPr>
            <a:r>
              <a:rPr lang="en-US" sz="2000" b="1" dirty="0"/>
              <a:t>Broad community reach: Ideal for introducing a candidate, promoting early voting, announcing events, or delivering campaign messages to an entire area.</a:t>
            </a:r>
          </a:p>
          <a:p>
            <a:pPr marL="342900" indent="-342900">
              <a:buFont typeface="Arial" panose="020B0604020202020204" pitchFamily="34" charset="0"/>
              <a:buChar char="•"/>
            </a:pPr>
            <a:r>
              <a:rPr lang="en-US" sz="2000" b="1" dirty="0"/>
              <a:t>Trusted delivery: Campaign messages are delivered through the Postal Service by the letter carriers who serve those communities every single day. </a:t>
            </a:r>
          </a:p>
          <a:p>
            <a:endParaRPr lang="en-US" dirty="0"/>
          </a:p>
        </p:txBody>
      </p:sp>
      <p:sp>
        <p:nvSpPr>
          <p:cNvPr id="4" name="TextBox 3">
            <a:extLst>
              <a:ext uri="{FF2B5EF4-FFF2-40B4-BE49-F238E27FC236}">
                <a16:creationId xmlns:a16="http://schemas.microsoft.com/office/drawing/2014/main" id="{1A6456E8-90EC-CCF6-50AE-6A1E3D2B73D5}"/>
              </a:ext>
            </a:extLst>
          </p:cNvPr>
          <p:cNvSpPr txBox="1"/>
          <p:nvPr/>
        </p:nvSpPr>
        <p:spPr>
          <a:xfrm>
            <a:off x="548291" y="285291"/>
            <a:ext cx="8795036" cy="615553"/>
          </a:xfrm>
          <a:prstGeom prst="rect">
            <a:avLst/>
          </a:prstGeom>
        </p:spPr>
        <p:txBody>
          <a:bodyPr wrap="none" rtlCol="0">
            <a:spAutoFit/>
          </a:bodyPr>
          <a:lstStyle/>
          <a:p>
            <a:pPr marL="0" indent="0" algn="ctr">
              <a:lnSpc>
                <a:spcPct val="100000"/>
              </a:lnSpc>
              <a:spcBef>
                <a:spcPts val="0"/>
              </a:spcBef>
              <a:buFontTx/>
              <a:buNone/>
            </a:pPr>
            <a:r>
              <a:rPr lang="en-US" sz="3400" b="1" dirty="0">
                <a:solidFill>
                  <a:prstClr val="white"/>
                </a:solidFill>
                <a:ea typeface="微软雅黑"/>
                <a:cs typeface="Posterama" panose="020B0504020200020000" pitchFamily="34" charset="0"/>
              </a:rPr>
              <a:t>Why Choose EDDM for Political Campaigns?</a:t>
            </a:r>
          </a:p>
        </p:txBody>
      </p:sp>
    </p:spTree>
    <p:extLst>
      <p:ext uri="{BB962C8B-B14F-4D97-AF65-F5344CB8AC3E}">
        <p14:creationId xmlns:p14="http://schemas.microsoft.com/office/powerpoint/2010/main" val="83670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6F5248-4655-29F7-B711-B9BDE16CCCC1}"/>
              </a:ext>
            </a:extLst>
          </p:cNvPr>
          <p:cNvSpPr/>
          <p:nvPr/>
        </p:nvSpPr>
        <p:spPr>
          <a:xfrm>
            <a:off x="838199" y="1386261"/>
            <a:ext cx="10537372" cy="4862139"/>
          </a:xfrm>
          <a:prstGeom prst="rect">
            <a:avLst/>
          </a:prstGeom>
          <a:solidFill>
            <a:srgbClr val="4469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1FC79D22-87F3-1B73-9C6E-A0F8BE237E49}"/>
              </a:ext>
            </a:extLst>
          </p:cNvPr>
          <p:cNvSpPr>
            <a:spLocks noGrp="1"/>
          </p:cNvSpPr>
          <p:nvPr>
            <p:ph type="body" sz="quarter" idx="28"/>
          </p:nvPr>
        </p:nvSpPr>
        <p:spPr>
          <a:xfrm>
            <a:off x="1050470" y="1674445"/>
            <a:ext cx="10112829" cy="4862138"/>
          </a:xfrm>
        </p:spPr>
        <p:txBody>
          <a:bodyPr>
            <a:normAutofit fontScale="92500" lnSpcReduction="20000"/>
          </a:bodyPr>
          <a:lstStyle/>
          <a:p>
            <a:pPr marL="342900" indent="-342900">
              <a:buFont typeface="Arial" panose="020B0604020202020204" pitchFamily="34" charset="0"/>
              <a:buChar char="•"/>
            </a:pPr>
            <a:r>
              <a:rPr lang="en-US" dirty="0"/>
              <a:t>Carrier Routes vs. Political Districts: EDDM is based on USPS carrier routes, not political districts or precinct boundaries. Some carrier routes may extend beyond your district, so route selection should be reviewed carefully.</a:t>
            </a:r>
          </a:p>
          <a:p>
            <a:pPr marL="342900" indent="-342900">
              <a:buFont typeface="Arial" panose="020B0604020202020204" pitchFamily="34" charset="0"/>
              <a:buChar char="•"/>
            </a:pPr>
            <a:r>
              <a:rPr lang="en-US" dirty="0"/>
              <a:t>Mailpiece Requirements: EDDM mailpieces must meet USPS eligibility requirements, including size and format specifications.</a:t>
            </a:r>
          </a:p>
          <a:p>
            <a:pPr marL="342900" indent="-342900">
              <a:buFont typeface="Arial" panose="020B0604020202020204" pitchFamily="34" charset="0"/>
              <a:buChar char="•"/>
            </a:pPr>
            <a:r>
              <a:rPr lang="en-US" dirty="0"/>
              <a:t>Campaign Timing: Plan your mailing early. Political mail volume increases during election season. Scheduling ahead could help ensure your message reaches voters when it matters most.</a:t>
            </a:r>
          </a:p>
          <a:p>
            <a:pPr marL="342900" indent="-342900">
              <a:buFont typeface="Arial" panose="020B0604020202020204" pitchFamily="34" charset="0"/>
              <a:buChar char="•"/>
            </a:pPr>
            <a:r>
              <a:rPr lang="en-US" dirty="0"/>
              <a:t>Mailing Volume: Retail EDDM is limited to 5,000 mailpieces per ZIP Code per day. Larger mailing can be entered through USPS BMEU.</a:t>
            </a:r>
          </a:p>
          <a:p>
            <a:pPr marL="342900" indent="-342900">
              <a:buFont typeface="Arial" panose="020B0604020202020204" pitchFamily="34" charset="0"/>
              <a:buChar char="•"/>
            </a:pPr>
            <a:r>
              <a:rPr lang="en-US" dirty="0"/>
              <a:t>Postage &amp; Preparation: EDDM mailing have specific bundling, labeling, and documentation requirements before they can be accepted by USPS.</a:t>
            </a:r>
          </a:p>
          <a:p>
            <a:pPr marL="342900" indent="-342900">
              <a:buFont typeface="Arial" panose="020B0604020202020204" pitchFamily="34" charset="0"/>
              <a:buChar char="•"/>
            </a:pPr>
            <a:r>
              <a:rPr lang="en-US" dirty="0"/>
              <a:t>Expert USPS Guidance: From creating your USPS account and navigating the EDDM online tool to reviewing and approving your mailpiece before printing, a knowledgeable USPS Sales Specialist will assist you throughout the process.</a:t>
            </a:r>
          </a:p>
          <a:p>
            <a:pPr marL="342900" indent="-34290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A0323E62-B94B-0312-6AF7-55BAC6ED1D19}"/>
              </a:ext>
            </a:extLst>
          </p:cNvPr>
          <p:cNvSpPr txBox="1"/>
          <p:nvPr/>
        </p:nvSpPr>
        <p:spPr>
          <a:xfrm>
            <a:off x="604368" y="321417"/>
            <a:ext cx="7946150" cy="615553"/>
          </a:xfrm>
          <a:prstGeom prst="rect">
            <a:avLst/>
          </a:prstGeom>
        </p:spPr>
        <p:txBody>
          <a:bodyPr wrap="none" rtlCol="0">
            <a:spAutoFit/>
          </a:bodyPr>
          <a:lstStyle/>
          <a:p>
            <a:pPr marL="0" indent="0" algn="ctr">
              <a:lnSpc>
                <a:spcPct val="100000"/>
              </a:lnSpc>
              <a:spcBef>
                <a:spcPts val="0"/>
              </a:spcBef>
              <a:buFontTx/>
              <a:buNone/>
            </a:pPr>
            <a:r>
              <a:rPr lang="en-US" sz="3400" b="1" dirty="0">
                <a:solidFill>
                  <a:prstClr val="white"/>
                </a:solidFill>
                <a:ea typeface="微软雅黑"/>
                <a:cs typeface="Posterama" panose="020B0504020200020000" pitchFamily="34" charset="0"/>
              </a:rPr>
              <a:t>Key Considerations Before Using EDDM</a:t>
            </a:r>
          </a:p>
        </p:txBody>
      </p:sp>
    </p:spTree>
    <p:extLst>
      <p:ext uri="{BB962C8B-B14F-4D97-AF65-F5344CB8AC3E}">
        <p14:creationId xmlns:p14="http://schemas.microsoft.com/office/powerpoint/2010/main" val="2709376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559569-83D5-A20B-653C-B9D6C8D98164}"/>
              </a:ext>
            </a:extLst>
          </p:cNvPr>
          <p:cNvSpPr>
            <a:spLocks noGrp="1"/>
          </p:cNvSpPr>
          <p:nvPr>
            <p:ph type="sldNum" sz="quarter" idx="34"/>
          </p:nvPr>
        </p:nvSpPr>
        <p:spPr/>
        <p:txBody>
          <a:bodyPr/>
          <a:lstStyle/>
          <a:p>
            <a:fld id="{47FEACEE-25B4-4A2D-B147-27296E36371D}" type="slidenum">
              <a:rPr lang="en-US" altLang="zh-CN" noProof="0" smtClean="0"/>
              <a:pPr/>
              <a:t>4</a:t>
            </a:fld>
            <a:endParaRPr lang="en-US" altLang="zh-CN" noProof="0" dirty="0"/>
          </a:p>
        </p:txBody>
      </p:sp>
      <p:pic>
        <p:nvPicPr>
          <p:cNvPr id="5" name="Picture 4">
            <a:extLst>
              <a:ext uri="{FF2B5EF4-FFF2-40B4-BE49-F238E27FC236}">
                <a16:creationId xmlns:a16="http://schemas.microsoft.com/office/drawing/2014/main" id="{1097F126-ADAA-7F5A-7A0E-7B5CE3001465}"/>
              </a:ext>
            </a:extLst>
          </p:cNvPr>
          <p:cNvPicPr>
            <a:picLocks noChangeAspect="1"/>
          </p:cNvPicPr>
          <p:nvPr/>
        </p:nvPicPr>
        <p:blipFill rotWithShape="1">
          <a:blip r:embed="rId2"/>
          <a:srcRect l="20340" t="28448" r="20340" b="30442"/>
          <a:stretch/>
        </p:blipFill>
        <p:spPr>
          <a:xfrm>
            <a:off x="862676" y="1566145"/>
            <a:ext cx="10084231" cy="3931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4DE171B7-E6A5-E4DD-E279-4AB417CEFDF7}"/>
              </a:ext>
            </a:extLst>
          </p:cNvPr>
          <p:cNvSpPr txBox="1"/>
          <p:nvPr/>
        </p:nvSpPr>
        <p:spPr>
          <a:xfrm>
            <a:off x="699407" y="414440"/>
            <a:ext cx="6724649" cy="615553"/>
          </a:xfrm>
          <a:prstGeom prst="rect">
            <a:avLst/>
          </a:prstGeom>
          <a:noFill/>
        </p:spPr>
        <p:txBody>
          <a:bodyPr wrap="square">
            <a:spAutoFit/>
          </a:bodyPr>
          <a:lstStyle/>
          <a:p>
            <a:r>
              <a:rPr lang="en-US" sz="3400" b="1" dirty="0">
                <a:solidFill>
                  <a:schemeClr val="bg1"/>
                </a:solidFill>
              </a:rPr>
              <a:t>EDDM Features: Retail vs. BMEU</a:t>
            </a:r>
          </a:p>
        </p:txBody>
      </p:sp>
    </p:spTree>
    <p:extLst>
      <p:ext uri="{BB962C8B-B14F-4D97-AF65-F5344CB8AC3E}">
        <p14:creationId xmlns:p14="http://schemas.microsoft.com/office/powerpoint/2010/main" val="1485080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475064-5BB3-A619-6C82-0DA3B7C9A6E8}"/>
              </a:ext>
            </a:extLst>
          </p:cNvPr>
          <p:cNvSpPr txBox="1"/>
          <p:nvPr/>
        </p:nvSpPr>
        <p:spPr>
          <a:xfrm>
            <a:off x="718457" y="340686"/>
            <a:ext cx="6988628" cy="615553"/>
          </a:xfrm>
          <a:prstGeom prst="rect">
            <a:avLst/>
          </a:prstGeom>
          <a:noFill/>
        </p:spPr>
        <p:txBody>
          <a:bodyPr wrap="square">
            <a:spAutoFit/>
          </a:bodyPr>
          <a:lstStyle/>
          <a:p>
            <a:r>
              <a:rPr kumimoji="0" lang="en-US" sz="3400" b="1" i="0" u="none" strike="noStrike" kern="1200" cap="none" spc="0" normalizeH="0" baseline="0" noProof="0" dirty="0">
                <a:ln>
                  <a:noFill/>
                </a:ln>
                <a:solidFill>
                  <a:schemeClr val="bg1"/>
                </a:solidFill>
                <a:effectLst/>
                <a:uLnTx/>
                <a:uFillTx/>
                <a:latin typeface="Abadi" panose="020B0604020104020204" pitchFamily="34" charset="0"/>
                <a:ea typeface="+mj-ea"/>
                <a:cs typeface="Arial" panose="020B0604020202020204" pitchFamily="34" charset="0"/>
              </a:rPr>
              <a:t>EDDM Label &amp; Indicia - RETAIL</a:t>
            </a:r>
            <a:endParaRPr lang="en-US" sz="3400" dirty="0">
              <a:solidFill>
                <a:schemeClr val="bg1"/>
              </a:solidFill>
              <a:latin typeface="Abadi" panose="020B0604020104020204" pitchFamily="34" charset="0"/>
            </a:endParaRPr>
          </a:p>
        </p:txBody>
      </p:sp>
      <p:sp>
        <p:nvSpPr>
          <p:cNvPr id="8" name="TextBox 7">
            <a:extLst>
              <a:ext uri="{FF2B5EF4-FFF2-40B4-BE49-F238E27FC236}">
                <a16:creationId xmlns:a16="http://schemas.microsoft.com/office/drawing/2014/main" id="{DE377A11-20D2-B8EC-906A-8407DD0B0C1C}"/>
              </a:ext>
            </a:extLst>
          </p:cNvPr>
          <p:cNvSpPr txBox="1"/>
          <p:nvPr/>
        </p:nvSpPr>
        <p:spPr>
          <a:xfrm>
            <a:off x="480265" y="1972974"/>
            <a:ext cx="5336654" cy="707886"/>
          </a:xfrm>
          <a:prstGeom prst="rect">
            <a:avLst/>
          </a:prstGeom>
        </p:spPr>
        <p:txBody>
          <a:bodyPr wrap="none" rtlCol="0">
            <a:spAutoFit/>
          </a:bodyPr>
          <a:lstStyle/>
          <a:p>
            <a:pPr marL="0" indent="0" algn="ctr">
              <a:lnSpc>
                <a:spcPct val="100000"/>
              </a:lnSpc>
              <a:spcBef>
                <a:spcPts val="0"/>
              </a:spcBef>
              <a:buFontTx/>
              <a:buNone/>
            </a:pPr>
            <a:r>
              <a:rPr lang="en-US" sz="2000" dirty="0">
                <a:solidFill>
                  <a:prstClr val="white"/>
                </a:solidFill>
                <a:ea typeface="微软雅黑"/>
                <a:cs typeface="Posterama" panose="020B0504020200020000" pitchFamily="34" charset="0"/>
              </a:rPr>
              <a:t>Acceptable Every Door Direct Mail - Retail</a:t>
            </a:r>
          </a:p>
          <a:p>
            <a:pPr marL="0" indent="0" algn="ctr">
              <a:lnSpc>
                <a:spcPct val="100000"/>
              </a:lnSpc>
              <a:spcBef>
                <a:spcPts val="0"/>
              </a:spcBef>
              <a:buFontTx/>
              <a:buNone/>
            </a:pPr>
            <a:r>
              <a:rPr lang="en-US" sz="2000" dirty="0">
                <a:solidFill>
                  <a:prstClr val="white"/>
                </a:solidFill>
                <a:ea typeface="微软雅黑"/>
                <a:cs typeface="Posterama" panose="020B0504020200020000" pitchFamily="34" charset="0"/>
              </a:rPr>
              <a:t>Label options for entry at Post Office locations:</a:t>
            </a:r>
          </a:p>
        </p:txBody>
      </p:sp>
      <p:sp>
        <p:nvSpPr>
          <p:cNvPr id="9" name="TextBox 8">
            <a:extLst>
              <a:ext uri="{FF2B5EF4-FFF2-40B4-BE49-F238E27FC236}">
                <a16:creationId xmlns:a16="http://schemas.microsoft.com/office/drawing/2014/main" id="{5958F00A-0DD7-6340-2399-CFCC0BC1C981}"/>
              </a:ext>
            </a:extLst>
          </p:cNvPr>
          <p:cNvSpPr txBox="1"/>
          <p:nvPr/>
        </p:nvSpPr>
        <p:spPr>
          <a:xfrm>
            <a:off x="7977159" y="2126862"/>
            <a:ext cx="2551404" cy="400110"/>
          </a:xfrm>
          <a:prstGeom prst="rect">
            <a:avLst/>
          </a:prstGeom>
        </p:spPr>
        <p:txBody>
          <a:bodyPr wrap="none" rtlCol="0">
            <a:spAutoFit/>
          </a:bodyPr>
          <a:lstStyle/>
          <a:p>
            <a:pPr marL="0" indent="0" algn="ctr">
              <a:lnSpc>
                <a:spcPct val="100000"/>
              </a:lnSpc>
              <a:spcBef>
                <a:spcPts val="0"/>
              </a:spcBef>
              <a:buFontTx/>
              <a:buNone/>
            </a:pPr>
            <a:r>
              <a:rPr lang="en-US" sz="2000" dirty="0">
                <a:solidFill>
                  <a:prstClr val="white"/>
                </a:solidFill>
                <a:ea typeface="微软雅黑"/>
                <a:cs typeface="Posterama" panose="020B0504020200020000" pitchFamily="34" charset="0"/>
              </a:rPr>
              <a:t>Retail Indicia Example</a:t>
            </a:r>
          </a:p>
        </p:txBody>
      </p:sp>
      <p:pic>
        <p:nvPicPr>
          <p:cNvPr id="10" name="Picture 9">
            <a:extLst>
              <a:ext uri="{FF2B5EF4-FFF2-40B4-BE49-F238E27FC236}">
                <a16:creationId xmlns:a16="http://schemas.microsoft.com/office/drawing/2014/main" id="{882691F7-AA28-A6E3-FADA-434F9A3A836A}"/>
              </a:ext>
            </a:extLst>
          </p:cNvPr>
          <p:cNvPicPr>
            <a:picLocks noChangeAspect="1"/>
          </p:cNvPicPr>
          <p:nvPr/>
        </p:nvPicPr>
        <p:blipFill rotWithShape="1">
          <a:blip r:embed="rId2"/>
          <a:srcRect l="6727" t="48934" r="74406" b="37057"/>
          <a:stretch/>
        </p:blipFill>
        <p:spPr>
          <a:xfrm>
            <a:off x="1374866" y="2795161"/>
            <a:ext cx="3547452" cy="1481673"/>
          </a:xfrm>
          <a:prstGeom prst="rect">
            <a:avLst/>
          </a:prstGeom>
        </p:spPr>
      </p:pic>
      <p:pic>
        <p:nvPicPr>
          <p:cNvPr id="11" name="Picture 10">
            <a:extLst>
              <a:ext uri="{FF2B5EF4-FFF2-40B4-BE49-F238E27FC236}">
                <a16:creationId xmlns:a16="http://schemas.microsoft.com/office/drawing/2014/main" id="{5B31D35E-2BB5-0282-7ADB-6917C3F7BBD7}"/>
              </a:ext>
            </a:extLst>
          </p:cNvPr>
          <p:cNvPicPr>
            <a:picLocks noChangeAspect="1"/>
          </p:cNvPicPr>
          <p:nvPr/>
        </p:nvPicPr>
        <p:blipFill rotWithShape="1">
          <a:blip r:embed="rId2"/>
          <a:srcRect l="6727" t="48934" r="74406" b="37057"/>
          <a:stretch/>
        </p:blipFill>
        <p:spPr>
          <a:xfrm>
            <a:off x="1374866" y="4526863"/>
            <a:ext cx="3547452" cy="1481673"/>
          </a:xfrm>
          <a:prstGeom prst="rect">
            <a:avLst/>
          </a:prstGeom>
        </p:spPr>
      </p:pic>
      <p:pic>
        <p:nvPicPr>
          <p:cNvPr id="12" name="Picture 11">
            <a:extLst>
              <a:ext uri="{FF2B5EF4-FFF2-40B4-BE49-F238E27FC236}">
                <a16:creationId xmlns:a16="http://schemas.microsoft.com/office/drawing/2014/main" id="{C73DF0C5-7521-5893-716A-8D0B6C390655}"/>
              </a:ext>
            </a:extLst>
          </p:cNvPr>
          <p:cNvPicPr>
            <a:picLocks noChangeAspect="1"/>
          </p:cNvPicPr>
          <p:nvPr/>
        </p:nvPicPr>
        <p:blipFill rotWithShape="1">
          <a:blip r:embed="rId2"/>
          <a:srcRect l="59347" t="50000" r="30454" b="36715"/>
          <a:stretch/>
        </p:blipFill>
        <p:spPr>
          <a:xfrm>
            <a:off x="8328718" y="2680860"/>
            <a:ext cx="1848286" cy="1354198"/>
          </a:xfrm>
          <a:prstGeom prst="rect">
            <a:avLst/>
          </a:prstGeom>
        </p:spPr>
      </p:pic>
      <p:sp>
        <p:nvSpPr>
          <p:cNvPr id="14" name="TextBox 13">
            <a:extLst>
              <a:ext uri="{FF2B5EF4-FFF2-40B4-BE49-F238E27FC236}">
                <a16:creationId xmlns:a16="http://schemas.microsoft.com/office/drawing/2014/main" id="{193B4116-CC54-3E67-8255-919364D7AE1D}"/>
              </a:ext>
            </a:extLst>
          </p:cNvPr>
          <p:cNvSpPr txBox="1"/>
          <p:nvPr/>
        </p:nvSpPr>
        <p:spPr>
          <a:xfrm>
            <a:off x="6523479" y="4660312"/>
            <a:ext cx="6096000" cy="1754326"/>
          </a:xfrm>
          <a:prstGeom prst="rect">
            <a:avLst/>
          </a:prstGeom>
          <a:noFill/>
        </p:spPr>
        <p:txBody>
          <a:bodyPr wrap="square">
            <a:spAutoFit/>
          </a:bodyPr>
          <a:lstStyle/>
          <a:p>
            <a:pPr>
              <a:defRPr/>
            </a:pPr>
            <a:r>
              <a:rPr lang="en-US" sz="1800" dirty="0">
                <a:solidFill>
                  <a:schemeClr val="bg1"/>
                </a:solidFill>
                <a:latin typeface="Abadi" panose="020B0604020104020204" pitchFamily="34" charset="0"/>
              </a:rPr>
              <a:t>Indicia must be larger than .5" x .5".</a:t>
            </a:r>
          </a:p>
          <a:p>
            <a:pPr>
              <a:defRPr/>
            </a:pPr>
            <a:r>
              <a:rPr lang="en-US" sz="1800" dirty="0">
                <a:solidFill>
                  <a:schemeClr val="bg1"/>
                </a:solidFill>
                <a:latin typeface="Abadi" panose="020B0604020104020204" pitchFamily="34" charset="0"/>
              </a:rPr>
              <a:t>Font Type must be in all caps and at least a 4-point size.</a:t>
            </a:r>
          </a:p>
          <a:p>
            <a:pPr>
              <a:defRPr/>
            </a:pPr>
            <a:r>
              <a:rPr lang="en-US" sz="1800" dirty="0">
                <a:solidFill>
                  <a:schemeClr val="bg1"/>
                </a:solidFill>
                <a:latin typeface="Abadi" panose="020B0604020104020204" pitchFamily="34" charset="0"/>
              </a:rPr>
              <a:t>It should fit in the area 1.625" from the right edge and 1.375" from top edge</a:t>
            </a:r>
          </a:p>
          <a:p>
            <a:pPr>
              <a:defRPr/>
            </a:pPr>
            <a:br>
              <a:rPr lang="en-US" sz="1800" dirty="0">
                <a:solidFill>
                  <a:schemeClr val="bg1"/>
                </a:solidFill>
                <a:latin typeface="Abadi" panose="020B0604020104020204" pitchFamily="34" charset="0"/>
              </a:rPr>
            </a:br>
            <a:r>
              <a:rPr lang="en-US" sz="1800" dirty="0">
                <a:solidFill>
                  <a:schemeClr val="bg1"/>
                </a:solidFill>
                <a:latin typeface="Abadi" panose="020B0604020104020204" pitchFamily="34" charset="0"/>
              </a:rPr>
              <a:t>Leave 1/8" of space around the top and right edge.</a:t>
            </a:r>
          </a:p>
        </p:txBody>
      </p:sp>
      <p:pic>
        <p:nvPicPr>
          <p:cNvPr id="15" name="Picture 14">
            <a:extLst>
              <a:ext uri="{FF2B5EF4-FFF2-40B4-BE49-F238E27FC236}">
                <a16:creationId xmlns:a16="http://schemas.microsoft.com/office/drawing/2014/main" id="{0F5AD10D-F94D-AED1-767D-B295FD1A4F08}"/>
              </a:ext>
            </a:extLst>
          </p:cNvPr>
          <p:cNvPicPr>
            <a:picLocks noChangeAspect="1"/>
          </p:cNvPicPr>
          <p:nvPr/>
        </p:nvPicPr>
        <p:blipFill>
          <a:blip r:embed="rId3"/>
          <a:stretch>
            <a:fillRect/>
          </a:stretch>
        </p:blipFill>
        <p:spPr>
          <a:xfrm>
            <a:off x="5758543" y="4098778"/>
            <a:ext cx="764936" cy="897942"/>
          </a:xfrm>
          <a:prstGeom prst="rect">
            <a:avLst/>
          </a:prstGeom>
        </p:spPr>
      </p:pic>
    </p:spTree>
    <p:extLst>
      <p:ext uri="{BB962C8B-B14F-4D97-AF65-F5344CB8AC3E}">
        <p14:creationId xmlns:p14="http://schemas.microsoft.com/office/powerpoint/2010/main" val="3530111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340AB2A-64F1-1059-D491-FE67A8B11FB9}"/>
              </a:ext>
            </a:extLst>
          </p:cNvPr>
          <p:cNvSpPr txBox="1"/>
          <p:nvPr/>
        </p:nvSpPr>
        <p:spPr>
          <a:xfrm>
            <a:off x="752787" y="285948"/>
            <a:ext cx="6723716" cy="615553"/>
          </a:xfrm>
          <a:prstGeom prst="rect">
            <a:avLst/>
          </a:prstGeom>
          <a:noFill/>
        </p:spPr>
        <p:txBody>
          <a:bodyPr wrap="square">
            <a:spAutoFit/>
          </a:bodyPr>
          <a:lstStyle/>
          <a:p>
            <a:r>
              <a:rPr lang="en-US" sz="3400" b="1" dirty="0">
                <a:solidFill>
                  <a:schemeClr val="bg1"/>
                </a:solidFill>
              </a:rPr>
              <a:t>EDDM Label &amp; Indicia Placement</a:t>
            </a:r>
          </a:p>
        </p:txBody>
      </p:sp>
      <p:sp>
        <p:nvSpPr>
          <p:cNvPr id="20" name="TextBox 19">
            <a:extLst>
              <a:ext uri="{FF2B5EF4-FFF2-40B4-BE49-F238E27FC236}">
                <a16:creationId xmlns:a16="http://schemas.microsoft.com/office/drawing/2014/main" id="{D4C9A2E3-09A0-0107-8F46-CAE79F55D7C5}"/>
              </a:ext>
            </a:extLst>
          </p:cNvPr>
          <p:cNvSpPr txBox="1"/>
          <p:nvPr/>
        </p:nvSpPr>
        <p:spPr>
          <a:xfrm>
            <a:off x="1312130" y="1601461"/>
            <a:ext cx="3319306" cy="4524315"/>
          </a:xfrm>
          <a:prstGeom prst="rect">
            <a:avLst/>
          </a:prstGeom>
        </p:spPr>
        <p:txBody>
          <a:bodyPr wrap="square" rtlCol="0">
            <a:spAutoFit/>
          </a:bodyPr>
          <a:lstStyle/>
          <a:p>
            <a:pPr marL="0" indent="0" algn="ctr">
              <a:lnSpc>
                <a:spcPct val="100000"/>
              </a:lnSpc>
              <a:spcBef>
                <a:spcPts val="0"/>
              </a:spcBef>
              <a:buFontTx/>
              <a:buNone/>
            </a:pPr>
            <a:r>
              <a:rPr lang="en-US" sz="1800" b="1" dirty="0">
                <a:solidFill>
                  <a:prstClr val="white"/>
                </a:solidFill>
                <a:ea typeface="微软雅黑"/>
                <a:cs typeface="Posterama" panose="020B0504020200020000" pitchFamily="34" charset="0"/>
              </a:rPr>
              <a:t>Mailing Requirements:</a:t>
            </a:r>
          </a:p>
          <a:p>
            <a:pPr marL="0" indent="0" algn="ctr">
              <a:lnSpc>
                <a:spcPct val="100000"/>
              </a:lnSpc>
              <a:spcBef>
                <a:spcPts val="0"/>
              </a:spcBef>
              <a:buFontTx/>
              <a:buNone/>
            </a:pPr>
            <a:r>
              <a:rPr lang="en-US" dirty="0">
                <a:solidFill>
                  <a:prstClr val="white"/>
                </a:solidFill>
                <a:ea typeface="微软雅黑"/>
                <a:cs typeface="Posterama" panose="020B0504020200020000" pitchFamily="34" charset="0"/>
              </a:rPr>
              <a:t>All Every Door Direct Mail mailpieces must have the entire mailing label o</a:t>
            </a:r>
            <a:r>
              <a:rPr lang="en-US" sz="1800" dirty="0">
                <a:solidFill>
                  <a:prstClr val="white"/>
                </a:solidFill>
                <a:ea typeface="微软雅黑"/>
                <a:cs typeface="Posterama" panose="020B0504020200020000" pitchFamily="34" charset="0"/>
              </a:rPr>
              <a:t>n the “top half”</a:t>
            </a:r>
            <a:r>
              <a:rPr lang="en-US" dirty="0">
                <a:solidFill>
                  <a:prstClr val="white"/>
                </a:solidFill>
                <a:ea typeface="微软雅黑"/>
                <a:cs typeface="Posterama" panose="020B0504020200020000" pitchFamily="34" charset="0"/>
              </a:rPr>
              <a:t> </a:t>
            </a:r>
            <a:r>
              <a:rPr lang="en-US" sz="1800" dirty="0">
                <a:solidFill>
                  <a:prstClr val="white"/>
                </a:solidFill>
                <a:ea typeface="微软雅黑"/>
                <a:cs typeface="Posterama" panose="020B0504020200020000" pitchFamily="34" charset="0"/>
              </a:rPr>
              <a:t>of the mailpiece. The orientation of the label, whether it’s</a:t>
            </a:r>
            <a:r>
              <a:rPr lang="en-US" dirty="0">
                <a:solidFill>
                  <a:prstClr val="white"/>
                </a:solidFill>
                <a:ea typeface="微软雅黑"/>
                <a:cs typeface="Posterama" panose="020B0504020200020000" pitchFamily="34" charset="0"/>
              </a:rPr>
              <a:t> applied on the long or short side, does not matter (except that labels placed p</a:t>
            </a:r>
            <a:r>
              <a:rPr lang="en-US" sz="1800" dirty="0">
                <a:solidFill>
                  <a:prstClr val="white"/>
                </a:solidFill>
                <a:ea typeface="微软雅黑"/>
                <a:cs typeface="Posterama" panose="020B0504020200020000" pitchFamily="34" charset="0"/>
              </a:rPr>
              <a:t>arallel to the shortest end must not be upside down). The shortest end will </a:t>
            </a:r>
            <a:r>
              <a:rPr lang="en-US" dirty="0">
                <a:solidFill>
                  <a:prstClr val="white"/>
                </a:solidFill>
                <a:ea typeface="微软雅黑"/>
                <a:cs typeface="Posterama" panose="020B0504020200020000" pitchFamily="34" charset="0"/>
              </a:rPr>
              <a:t>always be the top half of the piece. Length is always the longest side. See examples to the right for accurate placement</a:t>
            </a:r>
            <a:r>
              <a:rPr lang="en-US" dirty="0">
                <a:solidFill>
                  <a:prstClr val="white"/>
                </a:solidFill>
                <a:latin typeface="Posterama" panose="020B0504020200020000" pitchFamily="34" charset="0"/>
                <a:ea typeface="微软雅黑"/>
                <a:cs typeface="Posterama" panose="020B0504020200020000" pitchFamily="34" charset="0"/>
              </a:rPr>
              <a:t>.</a:t>
            </a:r>
            <a:endParaRPr lang="en-US" sz="1800" dirty="0">
              <a:solidFill>
                <a:prstClr val="white"/>
              </a:solidFill>
              <a:latin typeface="Posterama" panose="020B0504020200020000" pitchFamily="34" charset="0"/>
              <a:ea typeface="微软雅黑"/>
              <a:cs typeface="Posterama" panose="020B0504020200020000" pitchFamily="34" charset="0"/>
            </a:endParaRPr>
          </a:p>
        </p:txBody>
      </p:sp>
      <p:sp>
        <p:nvSpPr>
          <p:cNvPr id="21" name="Rectangle 20">
            <a:extLst>
              <a:ext uri="{FF2B5EF4-FFF2-40B4-BE49-F238E27FC236}">
                <a16:creationId xmlns:a16="http://schemas.microsoft.com/office/drawing/2014/main" id="{35D2A33F-23D7-6566-30CB-5441F906A4C6}"/>
              </a:ext>
            </a:extLst>
          </p:cNvPr>
          <p:cNvSpPr/>
          <p:nvPr/>
        </p:nvSpPr>
        <p:spPr>
          <a:xfrm>
            <a:off x="1312130" y="1601461"/>
            <a:ext cx="3319306" cy="4662814"/>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D855D4E-3B88-F275-9C35-4F953F14AB1C}"/>
              </a:ext>
            </a:extLst>
          </p:cNvPr>
          <p:cNvSpPr/>
          <p:nvPr/>
        </p:nvSpPr>
        <p:spPr>
          <a:xfrm rot="2110842">
            <a:off x="8870313" y="452894"/>
            <a:ext cx="1332958" cy="1230754"/>
          </a:xfrm>
          <a:prstGeom prst="hexagon">
            <a:avLst/>
          </a:prstGeom>
          <a:noFill/>
          <a:ln>
            <a:solidFill>
              <a:srgbClr val="4467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24" name="Hexagon 23">
            <a:extLst>
              <a:ext uri="{FF2B5EF4-FFF2-40B4-BE49-F238E27FC236}">
                <a16:creationId xmlns:a16="http://schemas.microsoft.com/office/drawing/2014/main" id="{193F46C1-EECA-3427-B31C-509A0B58B38E}"/>
              </a:ext>
            </a:extLst>
          </p:cNvPr>
          <p:cNvSpPr/>
          <p:nvPr/>
        </p:nvSpPr>
        <p:spPr>
          <a:xfrm rot="7645080">
            <a:off x="10218430" y="1078994"/>
            <a:ext cx="1613173" cy="1389888"/>
          </a:xfrm>
          <a:prstGeom prst="hexagon">
            <a:avLst/>
          </a:prstGeom>
          <a:solidFill>
            <a:srgbClr val="44678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23352A51-6FEE-0FCB-530C-C449DB6EBA5A}"/>
              </a:ext>
            </a:extLst>
          </p:cNvPr>
          <p:cNvSpPr/>
          <p:nvPr/>
        </p:nvSpPr>
        <p:spPr>
          <a:xfrm rot="1142920">
            <a:off x="9040850" y="751372"/>
            <a:ext cx="2148840" cy="1889605"/>
          </a:xfrm>
          <a:prstGeom prst="hexagon">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1547F46-64E8-0E8A-1E2E-F39B12D7A449}"/>
              </a:ext>
            </a:extLst>
          </p:cNvPr>
          <p:cNvPicPr>
            <a:picLocks noChangeAspect="1"/>
          </p:cNvPicPr>
          <p:nvPr/>
        </p:nvPicPr>
        <p:blipFill>
          <a:blip r:embed="rId2"/>
          <a:stretch>
            <a:fillRect/>
          </a:stretch>
        </p:blipFill>
        <p:spPr>
          <a:xfrm>
            <a:off x="5070342" y="2030643"/>
            <a:ext cx="6859122" cy="3665949"/>
          </a:xfrm>
          <a:prstGeom prst="rect">
            <a:avLst/>
          </a:prstGeom>
          <a:ln>
            <a:noFill/>
          </a:ln>
          <a:effectLst>
            <a:softEdge rad="112500"/>
          </a:effectLst>
        </p:spPr>
      </p:pic>
    </p:spTree>
    <p:extLst>
      <p:ext uri="{BB962C8B-B14F-4D97-AF65-F5344CB8AC3E}">
        <p14:creationId xmlns:p14="http://schemas.microsoft.com/office/powerpoint/2010/main" val="2735087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79BBF1-9BC2-6DCE-0154-8873469878A5}"/>
              </a:ext>
            </a:extLst>
          </p:cNvPr>
          <p:cNvSpPr>
            <a:spLocks noGrp="1"/>
          </p:cNvSpPr>
          <p:nvPr>
            <p:ph type="title"/>
          </p:nvPr>
        </p:nvSpPr>
        <p:spPr>
          <a:xfrm>
            <a:off x="674262" y="490950"/>
            <a:ext cx="7278188" cy="502920"/>
          </a:xfrm>
        </p:spPr>
        <p:txBody>
          <a:bodyPr>
            <a:noAutofit/>
          </a:bodyPr>
          <a:lstStyle/>
          <a:p>
            <a:r>
              <a:rPr lang="en-US" sz="3400" dirty="0">
                <a:latin typeface="+mn-lt"/>
              </a:rPr>
              <a:t>EDDM Pricing - Retail vs. BMEU </a:t>
            </a:r>
          </a:p>
        </p:txBody>
      </p:sp>
      <p:sp>
        <p:nvSpPr>
          <p:cNvPr id="6" name="Slide Number Placeholder 13">
            <a:extLst>
              <a:ext uri="{FF2B5EF4-FFF2-40B4-BE49-F238E27FC236}">
                <a16:creationId xmlns:a16="http://schemas.microsoft.com/office/drawing/2014/main" id="{4800F032-5102-94C2-865C-AE9D448B2744}"/>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altLang="zh-CN" sz="1200" u="none" strike="noStrike" kern="1200" cap="none" spc="0" normalizeH="0" baseline="0" dirty="0">
              <a:ln>
                <a:noFill/>
              </a:ln>
              <a:solidFill>
                <a:schemeClr val="bg1"/>
              </a:solidFill>
              <a:effectLst/>
              <a:uLnTx/>
              <a:uFillTx/>
            </a:endParaRPr>
          </a:p>
        </p:txBody>
      </p:sp>
      <p:sp>
        <p:nvSpPr>
          <p:cNvPr id="2" name="Slide Number Placeholder 1">
            <a:extLst>
              <a:ext uri="{FF2B5EF4-FFF2-40B4-BE49-F238E27FC236}">
                <a16:creationId xmlns:a16="http://schemas.microsoft.com/office/drawing/2014/main" id="{BB5C5013-A563-C783-9185-9C847D4B4A46}"/>
              </a:ext>
            </a:extLst>
          </p:cNvPr>
          <p:cNvSpPr>
            <a:spLocks noGrp="1"/>
          </p:cNvSpPr>
          <p:nvPr>
            <p:ph type="sldNum" sz="quarter" idx="29"/>
          </p:nvPr>
        </p:nvSpPr>
        <p:spPr/>
        <p:txBody>
          <a:bodyPr/>
          <a:lstStyle/>
          <a:p>
            <a:fld id="{47FEACEE-25B4-4A2D-B147-27296E36371D}" type="slidenum">
              <a:rPr lang="en-US" altLang="zh-CN" noProof="0" smtClean="0"/>
              <a:pPr/>
              <a:t>7</a:t>
            </a:fld>
            <a:endParaRPr lang="en-US" altLang="zh-CN" noProof="0" dirty="0"/>
          </a:p>
        </p:txBody>
      </p:sp>
      <p:graphicFrame>
        <p:nvGraphicFramePr>
          <p:cNvPr id="8" name="Table 7">
            <a:extLst>
              <a:ext uri="{FF2B5EF4-FFF2-40B4-BE49-F238E27FC236}">
                <a16:creationId xmlns:a16="http://schemas.microsoft.com/office/drawing/2014/main" id="{ABC6C0EA-90F4-BFAE-73D5-7618026CF73F}"/>
              </a:ext>
            </a:extLst>
          </p:cNvPr>
          <p:cNvGraphicFramePr>
            <a:graphicFrameLocks noGrp="1"/>
          </p:cNvGraphicFramePr>
          <p:nvPr>
            <p:extLst>
              <p:ext uri="{D42A27DB-BD31-4B8C-83A1-F6EECF244321}">
                <p14:modId xmlns:p14="http://schemas.microsoft.com/office/powerpoint/2010/main" val="3923498572"/>
              </p:ext>
            </p:extLst>
          </p:nvPr>
        </p:nvGraphicFramePr>
        <p:xfrm>
          <a:off x="548641" y="2060972"/>
          <a:ext cx="10914541" cy="2610233"/>
        </p:xfrm>
        <a:graphic>
          <a:graphicData uri="http://schemas.openxmlformats.org/drawingml/2006/table">
            <a:tbl>
              <a:tblPr/>
              <a:tblGrid>
                <a:gridCol w="1778666">
                  <a:extLst>
                    <a:ext uri="{9D8B030D-6E8A-4147-A177-3AD203B41FA5}">
                      <a16:colId xmlns:a16="http://schemas.microsoft.com/office/drawing/2014/main" val="3275949715"/>
                    </a:ext>
                  </a:extLst>
                </a:gridCol>
                <a:gridCol w="1387899">
                  <a:extLst>
                    <a:ext uri="{9D8B030D-6E8A-4147-A177-3AD203B41FA5}">
                      <a16:colId xmlns:a16="http://schemas.microsoft.com/office/drawing/2014/main" val="2689048923"/>
                    </a:ext>
                  </a:extLst>
                </a:gridCol>
                <a:gridCol w="412841">
                  <a:extLst>
                    <a:ext uri="{9D8B030D-6E8A-4147-A177-3AD203B41FA5}">
                      <a16:colId xmlns:a16="http://schemas.microsoft.com/office/drawing/2014/main" val="971836572"/>
                    </a:ext>
                  </a:extLst>
                </a:gridCol>
                <a:gridCol w="1958713">
                  <a:extLst>
                    <a:ext uri="{9D8B030D-6E8A-4147-A177-3AD203B41FA5}">
                      <a16:colId xmlns:a16="http://schemas.microsoft.com/office/drawing/2014/main" val="432990025"/>
                    </a:ext>
                  </a:extLst>
                </a:gridCol>
                <a:gridCol w="1641375">
                  <a:extLst>
                    <a:ext uri="{9D8B030D-6E8A-4147-A177-3AD203B41FA5}">
                      <a16:colId xmlns:a16="http://schemas.microsoft.com/office/drawing/2014/main" val="4169119506"/>
                    </a:ext>
                  </a:extLst>
                </a:gridCol>
                <a:gridCol w="379837">
                  <a:extLst>
                    <a:ext uri="{9D8B030D-6E8A-4147-A177-3AD203B41FA5}">
                      <a16:colId xmlns:a16="http://schemas.microsoft.com/office/drawing/2014/main" val="993528886"/>
                    </a:ext>
                  </a:extLst>
                </a:gridCol>
                <a:gridCol w="1805615">
                  <a:extLst>
                    <a:ext uri="{9D8B030D-6E8A-4147-A177-3AD203B41FA5}">
                      <a16:colId xmlns:a16="http://schemas.microsoft.com/office/drawing/2014/main" val="4012963264"/>
                    </a:ext>
                  </a:extLst>
                </a:gridCol>
                <a:gridCol w="1549595">
                  <a:extLst>
                    <a:ext uri="{9D8B030D-6E8A-4147-A177-3AD203B41FA5}">
                      <a16:colId xmlns:a16="http://schemas.microsoft.com/office/drawing/2014/main" val="345493048"/>
                    </a:ext>
                  </a:extLst>
                </a:gridCol>
              </a:tblGrid>
              <a:tr h="436494">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2000" b="0" i="0" u="none" strike="noStrike" dirty="0">
                          <a:solidFill>
                            <a:srgbClr val="000000"/>
                          </a:solidFill>
                          <a:effectLst/>
                          <a:latin typeface="Arial" panose="020B0604020202020204" pitchFamily="34" charset="0"/>
                        </a:rPr>
                        <a:t>EDDM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D93D9"/>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2000" b="0" i="0" u="none" strike="noStrike" dirty="0">
                          <a:solidFill>
                            <a:srgbClr val="000000"/>
                          </a:solidFill>
                          <a:effectLst/>
                          <a:latin typeface="Arial" panose="020B0604020202020204" pitchFamily="34" charset="0"/>
                        </a:rPr>
                        <a:t>Retail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D93D9"/>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endParaRPr lang="en-US" sz="20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2000" b="0" i="0" u="none" strike="noStrike" dirty="0">
                          <a:solidFill>
                            <a:srgbClr val="000000"/>
                          </a:solidFill>
                          <a:effectLst/>
                          <a:latin typeface="Arial" panose="020B0604020202020204" pitchFamily="34" charset="0"/>
                        </a:rPr>
                        <a:t>EDDM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D93D9"/>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2000" b="0" i="0" u="none" strike="noStrike">
                          <a:solidFill>
                            <a:srgbClr val="000000"/>
                          </a:solidFill>
                          <a:effectLst/>
                          <a:latin typeface="Arial" panose="020B0604020202020204" pitchFamily="34" charset="0"/>
                        </a:rPr>
                        <a:t>BMEU</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D93D9"/>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endParaRPr lang="en-US" sz="20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2000" b="0" i="0" u="none" strike="noStrike">
                          <a:solidFill>
                            <a:srgbClr val="000000"/>
                          </a:solidFill>
                          <a:effectLst/>
                          <a:latin typeface="Arial" panose="020B0604020202020204" pitchFamily="34" charset="0"/>
                        </a:rPr>
                        <a:t>EDDM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D93D9"/>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2000" b="0" i="0" u="none" strike="noStrike" dirty="0">
                          <a:solidFill>
                            <a:srgbClr val="000000"/>
                          </a:solidFill>
                          <a:effectLst/>
                          <a:latin typeface="Arial" panose="020B0604020202020204" pitchFamily="34" charset="0"/>
                        </a:rPr>
                        <a:t>Non-Profit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D93D9"/>
                    </a:solidFill>
                  </a:tcPr>
                </a:tc>
                <a:extLst>
                  <a:ext uri="{0D108BD9-81ED-4DB2-BD59-A6C34878D82A}">
                    <a16:rowId xmlns:a16="http://schemas.microsoft.com/office/drawing/2014/main" val="2216893871"/>
                  </a:ext>
                </a:extLst>
              </a:tr>
              <a:tr h="436494">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2000" b="0" i="0" u="none" strike="noStrike" dirty="0">
                          <a:solidFill>
                            <a:srgbClr val="000000"/>
                          </a:solidFill>
                          <a:effectLst/>
                          <a:latin typeface="Arial" panose="020B0604020202020204" pitchFamily="34" charset="0"/>
                        </a:rPr>
                        <a:t>3.3 oz or less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2000" b="0" i="0" u="none" strike="noStrike" dirty="0">
                          <a:solidFill>
                            <a:srgbClr val="000000"/>
                          </a:solidFill>
                          <a:effectLst/>
                          <a:latin typeface="Arial" panose="020B0604020202020204" pitchFamily="34" charset="0"/>
                        </a:rPr>
                        <a:t>EDDM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endParaRPr lang="en-US" sz="20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2000" b="0" i="0" u="none" strike="noStrike" dirty="0">
                          <a:solidFill>
                            <a:srgbClr val="000000"/>
                          </a:solidFill>
                          <a:effectLst/>
                          <a:latin typeface="Arial" panose="020B0604020202020204" pitchFamily="34" charset="0"/>
                        </a:rPr>
                        <a:t>4 oz or less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2000" b="0" i="0" u="none" strike="noStrike" dirty="0">
                          <a:solidFill>
                            <a:srgbClr val="000000"/>
                          </a:solidFill>
                          <a:effectLst/>
                          <a:latin typeface="Arial" panose="020B0604020202020204" pitchFamily="34" charset="0"/>
                        </a:rPr>
                        <a:t>EDDM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endParaRPr lang="en-US" sz="20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2000" b="0" i="0" u="none" strike="noStrike">
                          <a:solidFill>
                            <a:srgbClr val="000000"/>
                          </a:solidFill>
                          <a:effectLst/>
                          <a:latin typeface="Arial" panose="020B0604020202020204" pitchFamily="34" charset="0"/>
                        </a:rPr>
                        <a:t>4 oz or less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2000" b="0" i="0" u="none" strike="noStrike">
                          <a:solidFill>
                            <a:srgbClr val="000000"/>
                          </a:solidFill>
                          <a:effectLst/>
                          <a:latin typeface="Arial" panose="020B0604020202020204" pitchFamily="34" charset="0"/>
                        </a:rPr>
                        <a:t>EDDM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66721390"/>
                  </a:ext>
                </a:extLst>
              </a:tr>
              <a:tr h="42776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2000" b="0" i="0" u="none" strike="noStrike">
                          <a:solidFill>
                            <a:srgbClr val="000000"/>
                          </a:solidFill>
                          <a:effectLst/>
                          <a:latin typeface="Arial" panose="020B0604020202020204" pitchFamily="34" charset="0"/>
                        </a:rPr>
                        <a:t>Entry Points: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2000" b="0" i="0" u="none" strike="noStrike">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endParaRPr lang="en-US" sz="20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2000" b="0" i="0" u="none" strike="noStrike">
                          <a:solidFill>
                            <a:srgbClr val="000000"/>
                          </a:solidFill>
                          <a:effectLst/>
                          <a:latin typeface="Arial" panose="020B0604020202020204" pitchFamily="34" charset="0"/>
                        </a:rPr>
                        <a:t>Entry Points: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2000" b="0" i="0" u="none" strike="noStrike" dirty="0">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endParaRPr lang="en-US" sz="20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2000" b="0" i="0" u="none" strike="noStrike">
                          <a:solidFill>
                            <a:srgbClr val="000000"/>
                          </a:solidFill>
                          <a:effectLst/>
                          <a:latin typeface="Arial" panose="020B0604020202020204" pitchFamily="34" charset="0"/>
                        </a:rPr>
                        <a:t>Entry Points: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2000" b="0" i="0" u="none" strike="noStrike">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832700086"/>
                  </a:ext>
                </a:extLst>
              </a:tr>
              <a:tr h="436494">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2000" b="0" i="0" u="none" strike="noStrike">
                          <a:solidFill>
                            <a:srgbClr val="000000"/>
                          </a:solidFill>
                          <a:effectLst/>
                          <a:latin typeface="Arial" panose="020B0604020202020204" pitchFamily="34" charset="0"/>
                        </a:rPr>
                        <a:t>None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2000" b="0" i="0" u="none" strike="noStrike">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endParaRPr lang="en-US" sz="20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2000" b="0" i="0" u="none" strike="noStrike" dirty="0">
                          <a:solidFill>
                            <a:srgbClr val="000000"/>
                          </a:solidFill>
                          <a:effectLst/>
                          <a:latin typeface="Arial" panose="020B0604020202020204" pitchFamily="34" charset="0"/>
                        </a:rPr>
                        <a:t>None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2000" b="0" i="0" u="none" strike="noStrike" dirty="0">
                          <a:solidFill>
                            <a:srgbClr val="000000"/>
                          </a:solidFill>
                          <a:effectLst/>
                          <a:latin typeface="Arial" panose="020B0604020202020204" pitchFamily="34" charset="0"/>
                        </a:rPr>
                        <a:t>0.291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endParaRPr lang="en-US" sz="20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2000" b="0" i="0" u="none" strike="noStrike" dirty="0">
                          <a:solidFill>
                            <a:srgbClr val="000000"/>
                          </a:solidFill>
                          <a:effectLst/>
                          <a:latin typeface="Arial" panose="020B0604020202020204" pitchFamily="34" charset="0"/>
                        </a:rPr>
                        <a:t>None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2000" b="0" i="0" u="none" strike="noStrike" dirty="0">
                          <a:solidFill>
                            <a:srgbClr val="000000"/>
                          </a:solidFill>
                          <a:effectLst/>
                          <a:latin typeface="Arial" panose="020B0604020202020204" pitchFamily="34" charset="0"/>
                        </a:rPr>
                        <a:t>0.187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01176258"/>
                  </a:ext>
                </a:extLst>
              </a:tr>
              <a:tr h="436494">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2000" b="0" i="0" u="none" strike="noStrike">
                          <a:solidFill>
                            <a:srgbClr val="000000"/>
                          </a:solidFill>
                          <a:effectLst/>
                          <a:latin typeface="Arial" panose="020B0604020202020204" pitchFamily="34" charset="0"/>
                        </a:rPr>
                        <a:t>DSCF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2000" b="0" i="0" u="none" strike="noStrike">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endParaRPr lang="en-US" sz="20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2000" b="0" i="0" u="none" strike="noStrike">
                          <a:solidFill>
                            <a:srgbClr val="000000"/>
                          </a:solidFill>
                          <a:effectLst/>
                          <a:latin typeface="Arial" panose="020B0604020202020204" pitchFamily="34" charset="0"/>
                        </a:rPr>
                        <a:t>DSCF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2000" b="0" i="0" u="none" strike="noStrike">
                          <a:solidFill>
                            <a:srgbClr val="000000"/>
                          </a:solidFill>
                          <a:effectLst/>
                          <a:latin typeface="Arial" panose="020B0604020202020204" pitchFamily="34" charset="0"/>
                        </a:rPr>
                        <a:t>0.253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endParaRPr lang="en-US" sz="20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2000" b="0" i="0" u="none" strike="noStrike" dirty="0">
                          <a:solidFill>
                            <a:srgbClr val="000000"/>
                          </a:solidFill>
                          <a:effectLst/>
                          <a:latin typeface="Arial" panose="020B0604020202020204" pitchFamily="34" charset="0"/>
                        </a:rPr>
                        <a:t>DSCF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2000" b="0" i="0" u="none" strike="noStrike" dirty="0">
                          <a:solidFill>
                            <a:srgbClr val="000000"/>
                          </a:solidFill>
                          <a:effectLst/>
                          <a:latin typeface="Arial" panose="020B0604020202020204" pitchFamily="34" charset="0"/>
                        </a:rPr>
                        <a:t>0.146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09842801"/>
                  </a:ext>
                </a:extLst>
              </a:tr>
              <a:tr h="436494">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2000" b="0" i="0" u="none" strike="noStrike" dirty="0">
                          <a:solidFill>
                            <a:srgbClr val="000000"/>
                          </a:solidFill>
                          <a:effectLst/>
                          <a:highlight>
                            <a:srgbClr val="FFFF00"/>
                          </a:highlight>
                          <a:latin typeface="Arial" panose="020B0604020202020204" pitchFamily="34" charset="0"/>
                        </a:rPr>
                        <a:t>DDU</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D93D9"/>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2000" b="0" i="0" u="none" strike="noStrike" dirty="0">
                          <a:solidFill>
                            <a:srgbClr val="000000"/>
                          </a:solidFill>
                          <a:effectLst/>
                          <a:highlight>
                            <a:srgbClr val="FFFF00"/>
                          </a:highlight>
                          <a:latin typeface="Arial" panose="020B0604020202020204" pitchFamily="34" charset="0"/>
                        </a:rPr>
                        <a:t>0.259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D93D9"/>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endParaRPr lang="en-US" sz="20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2000" b="0" i="0" u="none" strike="noStrike">
                          <a:solidFill>
                            <a:srgbClr val="000000"/>
                          </a:solidFill>
                          <a:effectLst/>
                          <a:latin typeface="Arial" panose="020B0604020202020204" pitchFamily="34" charset="0"/>
                        </a:rPr>
                        <a:t>DDU</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D93D9"/>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2000" b="0" i="0" u="none" strike="noStrike" dirty="0">
                          <a:solidFill>
                            <a:srgbClr val="000000"/>
                          </a:solidFill>
                          <a:effectLst/>
                          <a:latin typeface="Arial" panose="020B0604020202020204" pitchFamily="34" charset="0"/>
                        </a:rPr>
                        <a:t>0.254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D93D9"/>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endParaRPr lang="en-US" sz="2000" b="0" i="0" u="none" strike="noStrike">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2000" b="0" i="0" u="none" strike="noStrike" dirty="0">
                          <a:solidFill>
                            <a:srgbClr val="000000"/>
                          </a:solidFill>
                          <a:effectLst/>
                          <a:latin typeface="Arial" panose="020B0604020202020204" pitchFamily="34" charset="0"/>
                        </a:rPr>
                        <a:t>DDU</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D93D9"/>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2000" b="0" i="0" u="none" strike="noStrike" dirty="0">
                          <a:solidFill>
                            <a:srgbClr val="000000"/>
                          </a:solidFill>
                          <a:effectLst/>
                          <a:latin typeface="Arial" panose="020B0604020202020204" pitchFamily="34" charset="0"/>
                        </a:rPr>
                        <a:t>0.137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D93D9"/>
                    </a:solidFill>
                  </a:tcPr>
                </a:tc>
                <a:extLst>
                  <a:ext uri="{0D108BD9-81ED-4DB2-BD59-A6C34878D82A}">
                    <a16:rowId xmlns:a16="http://schemas.microsoft.com/office/drawing/2014/main" val="4039837694"/>
                  </a:ext>
                </a:extLst>
              </a:tr>
            </a:tbl>
          </a:graphicData>
        </a:graphic>
      </p:graphicFrame>
      <p:sp>
        <p:nvSpPr>
          <p:cNvPr id="14" name="TextBox 13">
            <a:extLst>
              <a:ext uri="{FF2B5EF4-FFF2-40B4-BE49-F238E27FC236}">
                <a16:creationId xmlns:a16="http://schemas.microsoft.com/office/drawing/2014/main" id="{31CE497C-D568-650F-C35F-987BFE66C196}"/>
              </a:ext>
            </a:extLst>
          </p:cNvPr>
          <p:cNvSpPr txBox="1"/>
          <p:nvPr/>
        </p:nvSpPr>
        <p:spPr>
          <a:xfrm>
            <a:off x="1165860" y="5368975"/>
            <a:ext cx="6099048" cy="646331"/>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bg1"/>
                </a:solidFill>
              </a:rPr>
              <a:t>DSCF – Destination Sectional Center Facility </a:t>
            </a:r>
          </a:p>
          <a:p>
            <a:pPr marL="285750" indent="-285750">
              <a:buFont typeface="Arial" panose="020B0604020202020204" pitchFamily="34" charset="0"/>
              <a:buChar char="•"/>
            </a:pPr>
            <a:r>
              <a:rPr lang="en-US" dirty="0">
                <a:solidFill>
                  <a:schemeClr val="bg1"/>
                </a:solidFill>
              </a:rPr>
              <a:t>DDU – Destination Delivery Unit</a:t>
            </a:r>
          </a:p>
        </p:txBody>
      </p:sp>
      <p:sp>
        <p:nvSpPr>
          <p:cNvPr id="15" name="TextBox 14">
            <a:extLst>
              <a:ext uri="{FF2B5EF4-FFF2-40B4-BE49-F238E27FC236}">
                <a16:creationId xmlns:a16="http://schemas.microsoft.com/office/drawing/2014/main" id="{D4F98573-12CB-D83B-C6A1-1C46017BA2B6}"/>
              </a:ext>
            </a:extLst>
          </p:cNvPr>
          <p:cNvSpPr txBox="1"/>
          <p:nvPr/>
        </p:nvSpPr>
        <p:spPr>
          <a:xfrm>
            <a:off x="1546278" y="1691640"/>
            <a:ext cx="1223413" cy="369332"/>
          </a:xfrm>
          <a:prstGeom prst="rect">
            <a:avLst/>
          </a:prstGeom>
        </p:spPr>
        <p:txBody>
          <a:bodyPr wrap="none" rtlCol="0">
            <a:spAutoFit/>
          </a:bodyPr>
          <a:lstStyle/>
          <a:p>
            <a:pPr marL="0" indent="0" algn="ctr">
              <a:lnSpc>
                <a:spcPct val="100000"/>
              </a:lnSpc>
              <a:spcBef>
                <a:spcPts val="0"/>
              </a:spcBef>
              <a:buFontTx/>
              <a:buNone/>
            </a:pPr>
            <a:r>
              <a:rPr lang="en-US" sz="1800" dirty="0">
                <a:solidFill>
                  <a:prstClr val="white"/>
                </a:solidFill>
                <a:ea typeface="微软雅黑"/>
                <a:cs typeface="Posterama" panose="020B0504020200020000" pitchFamily="34" charset="0"/>
              </a:rPr>
              <a:t>Example 1</a:t>
            </a:r>
          </a:p>
        </p:txBody>
      </p:sp>
      <p:sp>
        <p:nvSpPr>
          <p:cNvPr id="16" name="TextBox 15">
            <a:extLst>
              <a:ext uri="{FF2B5EF4-FFF2-40B4-BE49-F238E27FC236}">
                <a16:creationId xmlns:a16="http://schemas.microsoft.com/office/drawing/2014/main" id="{6F70D8CE-B6FD-2A3C-02B5-E6B89198EBE0}"/>
              </a:ext>
            </a:extLst>
          </p:cNvPr>
          <p:cNvSpPr txBox="1"/>
          <p:nvPr/>
        </p:nvSpPr>
        <p:spPr>
          <a:xfrm>
            <a:off x="5399014" y="1691640"/>
            <a:ext cx="1213794" cy="369332"/>
          </a:xfrm>
          <a:prstGeom prst="rect">
            <a:avLst/>
          </a:prstGeom>
        </p:spPr>
        <p:txBody>
          <a:bodyPr wrap="none" rtlCol="0">
            <a:spAutoFit/>
          </a:bodyPr>
          <a:lstStyle/>
          <a:p>
            <a:pPr marL="0" indent="0" algn="ctr">
              <a:lnSpc>
                <a:spcPct val="100000"/>
              </a:lnSpc>
              <a:spcBef>
                <a:spcPts val="0"/>
              </a:spcBef>
              <a:buFontTx/>
              <a:buNone/>
            </a:pPr>
            <a:r>
              <a:rPr lang="en-US" sz="1800" dirty="0">
                <a:solidFill>
                  <a:prstClr val="white"/>
                </a:solidFill>
                <a:ea typeface="微软雅黑"/>
                <a:cs typeface="Posterama" panose="020B0504020200020000" pitchFamily="34" charset="0"/>
              </a:rPr>
              <a:t>Example 2</a:t>
            </a:r>
          </a:p>
        </p:txBody>
      </p:sp>
      <p:sp>
        <p:nvSpPr>
          <p:cNvPr id="19" name="TextBox 18">
            <a:extLst>
              <a:ext uri="{FF2B5EF4-FFF2-40B4-BE49-F238E27FC236}">
                <a16:creationId xmlns:a16="http://schemas.microsoft.com/office/drawing/2014/main" id="{5C6FCC64-35E6-7BCC-23C8-537D977D49A8}"/>
              </a:ext>
            </a:extLst>
          </p:cNvPr>
          <p:cNvSpPr txBox="1"/>
          <p:nvPr/>
        </p:nvSpPr>
        <p:spPr>
          <a:xfrm>
            <a:off x="9242131" y="1693426"/>
            <a:ext cx="1213794" cy="369332"/>
          </a:xfrm>
          <a:prstGeom prst="rect">
            <a:avLst/>
          </a:prstGeom>
        </p:spPr>
        <p:txBody>
          <a:bodyPr wrap="none" rtlCol="0">
            <a:spAutoFit/>
          </a:bodyPr>
          <a:lstStyle/>
          <a:p>
            <a:pPr marL="0" indent="0" algn="ctr">
              <a:lnSpc>
                <a:spcPct val="100000"/>
              </a:lnSpc>
              <a:spcBef>
                <a:spcPts val="0"/>
              </a:spcBef>
              <a:buFontTx/>
              <a:buNone/>
            </a:pPr>
            <a:r>
              <a:rPr lang="en-US" sz="1800" dirty="0">
                <a:solidFill>
                  <a:prstClr val="white"/>
                </a:solidFill>
                <a:ea typeface="微软雅黑"/>
                <a:cs typeface="Posterama" panose="020B0504020200020000" pitchFamily="34" charset="0"/>
              </a:rPr>
              <a:t>Example 3</a:t>
            </a:r>
          </a:p>
        </p:txBody>
      </p:sp>
    </p:spTree>
    <p:extLst>
      <p:ext uri="{BB962C8B-B14F-4D97-AF65-F5344CB8AC3E}">
        <p14:creationId xmlns:p14="http://schemas.microsoft.com/office/powerpoint/2010/main" val="1246021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D18537-D028-9E9C-FB87-93F24955DFC7}"/>
              </a:ext>
            </a:extLst>
          </p:cNvPr>
          <p:cNvSpPr>
            <a:spLocks noGrp="1"/>
          </p:cNvSpPr>
          <p:nvPr>
            <p:ph type="title"/>
          </p:nvPr>
        </p:nvSpPr>
        <p:spPr>
          <a:xfrm>
            <a:off x="648938" y="249461"/>
            <a:ext cx="9093776" cy="539496"/>
          </a:xfrm>
        </p:spPr>
        <p:txBody>
          <a:bodyPr anchor="b" anchorCtr="0">
            <a:noAutofit/>
          </a:bodyPr>
          <a:lstStyle/>
          <a:p>
            <a:r>
              <a:rPr lang="en-US" altLang="zh-CN" sz="3400" dirty="0">
                <a:latin typeface="+mn-lt"/>
              </a:rPr>
              <a:t>EDDM Retail - Size &amp; Weight Requirements</a:t>
            </a:r>
            <a:endParaRPr lang="en-US" sz="3400" dirty="0">
              <a:latin typeface="+mn-lt"/>
            </a:endParaRPr>
          </a:p>
        </p:txBody>
      </p:sp>
      <p:sp>
        <p:nvSpPr>
          <p:cNvPr id="9" name="Slide Number Placeholder 13">
            <a:extLst>
              <a:ext uri="{FF2B5EF4-FFF2-40B4-BE49-F238E27FC236}">
                <a16:creationId xmlns:a16="http://schemas.microsoft.com/office/drawing/2014/main" id="{D246665A-6901-3F62-340A-A95E775ACA48}"/>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altLang="zh-CN" sz="1200" u="none" strike="noStrike" kern="1200" cap="none" spc="0" normalizeH="0" baseline="0" dirty="0">
              <a:ln>
                <a:noFill/>
              </a:ln>
              <a:solidFill>
                <a:schemeClr val="bg1"/>
              </a:solidFill>
              <a:effectLst/>
              <a:uLnTx/>
              <a:uFillTx/>
            </a:endParaRPr>
          </a:p>
        </p:txBody>
      </p:sp>
      <p:sp>
        <p:nvSpPr>
          <p:cNvPr id="2" name="Slide Number Placeholder 1">
            <a:extLst>
              <a:ext uri="{FF2B5EF4-FFF2-40B4-BE49-F238E27FC236}">
                <a16:creationId xmlns:a16="http://schemas.microsoft.com/office/drawing/2014/main" id="{A26B3DA3-995E-263F-F271-D0DCB60A6118}"/>
              </a:ext>
            </a:extLst>
          </p:cNvPr>
          <p:cNvSpPr>
            <a:spLocks noGrp="1"/>
          </p:cNvSpPr>
          <p:nvPr>
            <p:ph type="sldNum" sz="quarter" idx="53"/>
          </p:nvPr>
        </p:nvSpPr>
        <p:spPr/>
        <p:txBody>
          <a:bodyPr/>
          <a:lstStyle/>
          <a:p>
            <a:fld id="{47FEACEE-25B4-4A2D-B147-27296E36371D}" type="slidenum">
              <a:rPr lang="en-US" altLang="zh-CN" noProof="0" smtClean="0"/>
              <a:pPr/>
              <a:t>8</a:t>
            </a:fld>
            <a:endParaRPr lang="en-US" altLang="zh-CN" noProof="0" dirty="0"/>
          </a:p>
        </p:txBody>
      </p:sp>
      <p:pic>
        <p:nvPicPr>
          <p:cNvPr id="10" name="Picture 9">
            <a:extLst>
              <a:ext uri="{FF2B5EF4-FFF2-40B4-BE49-F238E27FC236}">
                <a16:creationId xmlns:a16="http://schemas.microsoft.com/office/drawing/2014/main" id="{BBB02BBB-3C04-C2DF-13C9-887C7ADEB6C8}"/>
              </a:ext>
            </a:extLst>
          </p:cNvPr>
          <p:cNvPicPr>
            <a:picLocks noChangeAspect="1"/>
          </p:cNvPicPr>
          <p:nvPr/>
        </p:nvPicPr>
        <p:blipFill>
          <a:blip r:embed="rId3"/>
          <a:stretch>
            <a:fillRect/>
          </a:stretch>
        </p:blipFill>
        <p:spPr>
          <a:xfrm>
            <a:off x="4636008" y="854111"/>
            <a:ext cx="7175291" cy="5214932"/>
          </a:xfrm>
          <a:prstGeom prst="rect">
            <a:avLst/>
          </a:prstGeom>
        </p:spPr>
      </p:pic>
      <p:sp>
        <p:nvSpPr>
          <p:cNvPr id="13" name="TextBox 12">
            <a:extLst>
              <a:ext uri="{FF2B5EF4-FFF2-40B4-BE49-F238E27FC236}">
                <a16:creationId xmlns:a16="http://schemas.microsoft.com/office/drawing/2014/main" id="{1BF3A2C9-1929-DA03-A5EA-F4CD80AD7FBA}"/>
              </a:ext>
            </a:extLst>
          </p:cNvPr>
          <p:cNvSpPr txBox="1"/>
          <p:nvPr/>
        </p:nvSpPr>
        <p:spPr>
          <a:xfrm>
            <a:off x="4806396" y="6083733"/>
            <a:ext cx="7616951" cy="261610"/>
          </a:xfrm>
          <a:prstGeom prst="rect">
            <a:avLst/>
          </a:prstGeom>
          <a:noFill/>
        </p:spPr>
        <p:txBody>
          <a:bodyPr wrap="square">
            <a:spAutoFit/>
          </a:bodyPr>
          <a:lstStyle/>
          <a:p>
            <a:r>
              <a:rPr lang="en-US" sz="1100" dirty="0">
                <a:highlight>
                  <a:srgbClr val="FFFF00"/>
                </a:highlight>
              </a:rPr>
              <a:t>The length of a flat-size mail piece is the longest dimension. The height is the dimension perpendicular to the length</a:t>
            </a:r>
            <a:endParaRPr lang="en-US" sz="1100" dirty="0"/>
          </a:p>
        </p:txBody>
      </p:sp>
      <p:pic>
        <p:nvPicPr>
          <p:cNvPr id="15" name="Picture 14">
            <a:extLst>
              <a:ext uri="{FF2B5EF4-FFF2-40B4-BE49-F238E27FC236}">
                <a16:creationId xmlns:a16="http://schemas.microsoft.com/office/drawing/2014/main" id="{61E59397-F347-D78E-B70C-9A54B8CC1B26}"/>
              </a:ext>
            </a:extLst>
          </p:cNvPr>
          <p:cNvPicPr>
            <a:picLocks noChangeAspect="1"/>
          </p:cNvPicPr>
          <p:nvPr/>
        </p:nvPicPr>
        <p:blipFill>
          <a:blip r:embed="rId4"/>
          <a:stretch>
            <a:fillRect/>
          </a:stretch>
        </p:blipFill>
        <p:spPr>
          <a:xfrm>
            <a:off x="1207008" y="944890"/>
            <a:ext cx="2127688" cy="1658256"/>
          </a:xfrm>
          <a:prstGeom prst="rect">
            <a:avLst/>
          </a:prstGeom>
        </p:spPr>
      </p:pic>
      <p:pic>
        <p:nvPicPr>
          <p:cNvPr id="17" name="Picture 16">
            <a:extLst>
              <a:ext uri="{FF2B5EF4-FFF2-40B4-BE49-F238E27FC236}">
                <a16:creationId xmlns:a16="http://schemas.microsoft.com/office/drawing/2014/main" id="{ED404ADC-1AAB-315C-ED0C-908BE9ED855B}"/>
              </a:ext>
            </a:extLst>
          </p:cNvPr>
          <p:cNvPicPr>
            <a:picLocks noChangeAspect="1"/>
          </p:cNvPicPr>
          <p:nvPr/>
        </p:nvPicPr>
        <p:blipFill>
          <a:blip r:embed="rId5"/>
          <a:stretch>
            <a:fillRect/>
          </a:stretch>
        </p:blipFill>
        <p:spPr>
          <a:xfrm>
            <a:off x="1213104" y="2906497"/>
            <a:ext cx="2121592" cy="1658256"/>
          </a:xfrm>
          <a:prstGeom prst="rect">
            <a:avLst/>
          </a:prstGeom>
        </p:spPr>
      </p:pic>
      <p:sp>
        <p:nvSpPr>
          <p:cNvPr id="18" name="TextBox 17">
            <a:extLst>
              <a:ext uri="{FF2B5EF4-FFF2-40B4-BE49-F238E27FC236}">
                <a16:creationId xmlns:a16="http://schemas.microsoft.com/office/drawing/2014/main" id="{B4EBB566-1D06-4DD1-CE0A-65CCE5FE8444}"/>
              </a:ext>
            </a:extLst>
          </p:cNvPr>
          <p:cNvSpPr txBox="1"/>
          <p:nvPr/>
        </p:nvSpPr>
        <p:spPr>
          <a:xfrm>
            <a:off x="1452464" y="1204631"/>
            <a:ext cx="1636776" cy="1138773"/>
          </a:xfrm>
          <a:prstGeom prst="rect">
            <a:avLst/>
          </a:prstGeom>
        </p:spPr>
        <p:txBody>
          <a:bodyPr wrap="square" rtlCol="0">
            <a:spAutoFit/>
          </a:bodyPr>
          <a:lstStyle/>
          <a:p>
            <a:pPr marL="0" indent="0" algn="ctr">
              <a:lnSpc>
                <a:spcPct val="100000"/>
              </a:lnSpc>
              <a:spcBef>
                <a:spcPts val="0"/>
              </a:spcBef>
              <a:buFontTx/>
              <a:buNone/>
            </a:pPr>
            <a:r>
              <a:rPr lang="en-US" sz="1700" b="1" dirty="0">
                <a:solidFill>
                  <a:prstClr val="white"/>
                </a:solidFill>
                <a:ea typeface="微软雅黑"/>
                <a:cs typeface="Posterama" panose="020B0504020200020000" pitchFamily="34" charset="0"/>
              </a:rPr>
              <a:t>Individual</a:t>
            </a:r>
            <a:r>
              <a:rPr lang="en-US" sz="1700" dirty="0">
                <a:solidFill>
                  <a:prstClr val="white"/>
                </a:solidFill>
                <a:ea typeface="微软雅黑"/>
                <a:cs typeface="Posterama" panose="020B0504020200020000" pitchFamily="34" charset="0"/>
              </a:rPr>
              <a:t> </a:t>
            </a:r>
            <a:r>
              <a:rPr lang="en-US" sz="1700" b="1" dirty="0">
                <a:solidFill>
                  <a:prstClr val="white"/>
                </a:solidFill>
                <a:ea typeface="微软雅黑"/>
                <a:cs typeface="Posterama" panose="020B0504020200020000" pitchFamily="34" charset="0"/>
              </a:rPr>
              <a:t>piece weight cannot exceed 3.3 ounces</a:t>
            </a:r>
          </a:p>
        </p:txBody>
      </p:sp>
      <p:sp>
        <p:nvSpPr>
          <p:cNvPr id="21" name="TextBox 20">
            <a:extLst>
              <a:ext uri="{FF2B5EF4-FFF2-40B4-BE49-F238E27FC236}">
                <a16:creationId xmlns:a16="http://schemas.microsoft.com/office/drawing/2014/main" id="{BA9A7FCE-E362-22E2-53B6-26CD19D2F7E2}"/>
              </a:ext>
            </a:extLst>
          </p:cNvPr>
          <p:cNvSpPr txBox="1"/>
          <p:nvPr/>
        </p:nvSpPr>
        <p:spPr>
          <a:xfrm>
            <a:off x="1542380" y="3166239"/>
            <a:ext cx="1456944" cy="1138773"/>
          </a:xfrm>
          <a:prstGeom prst="rect">
            <a:avLst/>
          </a:prstGeom>
          <a:noFill/>
        </p:spPr>
        <p:txBody>
          <a:bodyPr wrap="square">
            <a:spAutoFit/>
          </a:bodyPr>
          <a:lstStyle/>
          <a:p>
            <a:pPr algn="ctr"/>
            <a:r>
              <a:rPr lang="en-US" sz="1700" b="1" dirty="0">
                <a:solidFill>
                  <a:schemeClr val="bg1"/>
                </a:solidFill>
              </a:rPr>
              <a:t>Card Stock</a:t>
            </a:r>
          </a:p>
          <a:p>
            <a:pPr algn="ctr"/>
            <a:r>
              <a:rPr lang="en-US" sz="1700" b="1" dirty="0">
                <a:solidFill>
                  <a:schemeClr val="bg1"/>
                </a:solidFill>
              </a:rPr>
              <a:t>must be</a:t>
            </a:r>
          </a:p>
          <a:p>
            <a:pPr algn="ctr"/>
            <a:r>
              <a:rPr lang="en-US" sz="1700" b="1" dirty="0">
                <a:solidFill>
                  <a:schemeClr val="bg1"/>
                </a:solidFill>
              </a:rPr>
              <a:t>at least </a:t>
            </a:r>
          </a:p>
          <a:p>
            <a:pPr algn="ctr"/>
            <a:r>
              <a:rPr lang="en-US" sz="1700" b="1" dirty="0">
                <a:solidFill>
                  <a:schemeClr val="bg1"/>
                </a:solidFill>
              </a:rPr>
              <a:t>60 lb. </a:t>
            </a:r>
          </a:p>
        </p:txBody>
      </p:sp>
      <p:pic>
        <p:nvPicPr>
          <p:cNvPr id="6" name="Picture 5">
            <a:extLst>
              <a:ext uri="{FF2B5EF4-FFF2-40B4-BE49-F238E27FC236}">
                <a16:creationId xmlns:a16="http://schemas.microsoft.com/office/drawing/2014/main" id="{6FD5AE19-D9B9-F0F9-B428-312CC5C08864}"/>
              </a:ext>
            </a:extLst>
          </p:cNvPr>
          <p:cNvPicPr>
            <a:picLocks noChangeAspect="1"/>
          </p:cNvPicPr>
          <p:nvPr/>
        </p:nvPicPr>
        <p:blipFill>
          <a:blip r:embed="rId5"/>
          <a:stretch>
            <a:fillRect/>
          </a:stretch>
        </p:blipFill>
        <p:spPr>
          <a:xfrm>
            <a:off x="1213104" y="4868105"/>
            <a:ext cx="2121592" cy="1658256"/>
          </a:xfrm>
          <a:prstGeom prst="rect">
            <a:avLst/>
          </a:prstGeom>
        </p:spPr>
      </p:pic>
      <p:sp>
        <p:nvSpPr>
          <p:cNvPr id="4" name="TextBox 3">
            <a:extLst>
              <a:ext uri="{FF2B5EF4-FFF2-40B4-BE49-F238E27FC236}">
                <a16:creationId xmlns:a16="http://schemas.microsoft.com/office/drawing/2014/main" id="{AF5CD9C2-78FB-50B8-ED93-65D219093A3E}"/>
              </a:ext>
            </a:extLst>
          </p:cNvPr>
          <p:cNvSpPr txBox="1"/>
          <p:nvPr/>
        </p:nvSpPr>
        <p:spPr>
          <a:xfrm>
            <a:off x="1354555" y="4997844"/>
            <a:ext cx="1832593" cy="1400383"/>
          </a:xfrm>
          <a:prstGeom prst="rect">
            <a:avLst/>
          </a:prstGeom>
        </p:spPr>
        <p:txBody>
          <a:bodyPr wrap="square" rtlCol="0">
            <a:spAutoFit/>
          </a:bodyPr>
          <a:lstStyle/>
          <a:p>
            <a:pPr marL="0" indent="0" algn="ctr">
              <a:lnSpc>
                <a:spcPct val="100000"/>
              </a:lnSpc>
              <a:spcBef>
                <a:spcPts val="0"/>
              </a:spcBef>
              <a:buFontTx/>
              <a:buNone/>
            </a:pPr>
            <a:r>
              <a:rPr lang="en-US" sz="1700" b="1" dirty="0">
                <a:solidFill>
                  <a:prstClr val="white"/>
                </a:solidFill>
                <a:ea typeface="微软雅黑"/>
                <a:cs typeface="Posterama" panose="020B0504020200020000" pitchFamily="34" charset="0"/>
              </a:rPr>
              <a:t>You can either print on </a:t>
            </a:r>
          </a:p>
          <a:p>
            <a:pPr marL="0" indent="0" algn="ctr">
              <a:lnSpc>
                <a:spcPct val="100000"/>
              </a:lnSpc>
              <a:spcBef>
                <a:spcPts val="0"/>
              </a:spcBef>
              <a:buFontTx/>
              <a:buNone/>
            </a:pPr>
            <a:r>
              <a:rPr lang="en-US" sz="1700" b="1" dirty="0">
                <a:solidFill>
                  <a:prstClr val="white"/>
                </a:solidFill>
                <a:ea typeface="微软雅黑"/>
                <a:cs typeface="Posterama" panose="020B0504020200020000" pitchFamily="34" charset="0"/>
              </a:rPr>
              <a:t>one side or on both sides of your mail piece</a:t>
            </a:r>
          </a:p>
        </p:txBody>
      </p:sp>
    </p:spTree>
    <p:extLst>
      <p:ext uri="{BB962C8B-B14F-4D97-AF65-F5344CB8AC3E}">
        <p14:creationId xmlns:p14="http://schemas.microsoft.com/office/powerpoint/2010/main" val="77554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a:extLst>
              <a:ext uri="{FF2B5EF4-FFF2-40B4-BE49-F238E27FC236}">
                <a16:creationId xmlns:a16="http://schemas.microsoft.com/office/drawing/2014/main" id="{0031CE36-F77D-3964-C169-771DBA49D28A}"/>
              </a:ext>
            </a:extLst>
          </p:cNvPr>
          <p:cNvSpPr>
            <a:spLocks noGrp="1"/>
          </p:cNvSpPr>
          <p:nvPr>
            <p:ph type="title"/>
          </p:nvPr>
        </p:nvSpPr>
        <p:spPr>
          <a:xfrm>
            <a:off x="841248" y="181695"/>
            <a:ext cx="5932715" cy="630936"/>
          </a:xfrm>
        </p:spPr>
        <p:txBody>
          <a:bodyPr>
            <a:noAutofit/>
          </a:bodyPr>
          <a:lstStyle/>
          <a:p>
            <a:r>
              <a:rPr lang="en-US" sz="3400" dirty="0">
                <a:latin typeface="+mn-lt"/>
              </a:rPr>
              <a:t>EDDM Retail - Registration</a:t>
            </a:r>
          </a:p>
        </p:txBody>
      </p:sp>
      <p:sp>
        <p:nvSpPr>
          <p:cNvPr id="43" name="Text Placeholder 42">
            <a:extLst>
              <a:ext uri="{FF2B5EF4-FFF2-40B4-BE49-F238E27FC236}">
                <a16:creationId xmlns:a16="http://schemas.microsoft.com/office/drawing/2014/main" id="{520E98B6-7B33-8FD4-A662-31DD4B85E22E}"/>
              </a:ext>
            </a:extLst>
          </p:cNvPr>
          <p:cNvSpPr>
            <a:spLocks noGrp="1"/>
          </p:cNvSpPr>
          <p:nvPr>
            <p:ph idx="1"/>
          </p:nvPr>
        </p:nvSpPr>
        <p:spPr>
          <a:xfrm>
            <a:off x="841248" y="1161288"/>
            <a:ext cx="5166360" cy="2651760"/>
          </a:xfrm>
        </p:spPr>
        <p:txBody>
          <a:bodyPr>
            <a:normAutofit lnSpcReduction="10000"/>
          </a:bodyPr>
          <a:lstStyle/>
          <a:p>
            <a:r>
              <a:rPr lang="en-US" dirty="0"/>
              <a:t>Email: </a:t>
            </a:r>
            <a:r>
              <a:rPr lang="en-US" dirty="0">
                <a:hlinkClick r:id="rId3"/>
              </a:rPr>
              <a:t>Stacey.M.Wilson@usps.gov</a:t>
            </a:r>
            <a:r>
              <a:rPr lang="en-US" dirty="0"/>
              <a:t> with your name, your business or campaign name, your mailing address, and your phone number. An EDDM Specialist with reach out to you within 48 hours where they will assist you with the process and approve your mailpiece once designed.</a:t>
            </a:r>
          </a:p>
          <a:p>
            <a:r>
              <a:rPr lang="en-US" dirty="0"/>
              <a:t>Visit: https://eddm.usps.com</a:t>
            </a:r>
          </a:p>
          <a:p>
            <a:pPr marL="285750" indent="-285750">
              <a:buFont typeface="Arial" panose="020B0604020202020204" pitchFamily="34" charset="0"/>
              <a:buChar char="•"/>
            </a:pPr>
            <a:r>
              <a:rPr lang="en-US" dirty="0"/>
              <a:t>Click </a:t>
            </a:r>
            <a:r>
              <a:rPr lang="en-US" i="1" dirty="0"/>
              <a:t>Register/Sign In</a:t>
            </a:r>
          </a:p>
          <a:p>
            <a:pPr marL="285750" indent="-285750">
              <a:buFont typeface="Arial" panose="020B0604020202020204" pitchFamily="34" charset="0"/>
              <a:buChar char="•"/>
            </a:pPr>
            <a:r>
              <a:rPr lang="en-US" dirty="0"/>
              <a:t>Click </a:t>
            </a:r>
            <a:r>
              <a:rPr lang="en-US" i="1" dirty="0"/>
              <a:t>Sign Up Now</a:t>
            </a:r>
          </a:p>
          <a:p>
            <a:endParaRPr lang="en-US" dirty="0"/>
          </a:p>
        </p:txBody>
      </p:sp>
      <p:sp>
        <p:nvSpPr>
          <p:cNvPr id="11" name="Slide Number Placeholder 13">
            <a:extLst>
              <a:ext uri="{FF2B5EF4-FFF2-40B4-BE49-F238E27FC236}">
                <a16:creationId xmlns:a16="http://schemas.microsoft.com/office/drawing/2014/main" id="{930FF33C-2E3C-37EC-75C2-1BE4513D9B62}"/>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altLang="zh-CN" sz="1200" u="none" strike="noStrike" kern="1200" cap="none" spc="0" normalizeH="0" baseline="0" dirty="0">
              <a:ln>
                <a:noFill/>
              </a:ln>
              <a:solidFill>
                <a:schemeClr val="bg1"/>
              </a:solidFill>
              <a:effectLst/>
              <a:uLnTx/>
              <a:uFillTx/>
            </a:endParaRPr>
          </a:p>
        </p:txBody>
      </p:sp>
      <p:sp>
        <p:nvSpPr>
          <p:cNvPr id="2" name="Slide Number Placeholder 1">
            <a:extLst>
              <a:ext uri="{FF2B5EF4-FFF2-40B4-BE49-F238E27FC236}">
                <a16:creationId xmlns:a16="http://schemas.microsoft.com/office/drawing/2014/main" id="{2222DE72-77CB-CB24-A4D1-2FAC47307AC9}"/>
              </a:ext>
            </a:extLst>
          </p:cNvPr>
          <p:cNvSpPr>
            <a:spLocks noGrp="1"/>
          </p:cNvSpPr>
          <p:nvPr>
            <p:ph type="sldNum" sz="quarter" idx="55"/>
          </p:nvPr>
        </p:nvSpPr>
        <p:spPr/>
        <p:txBody>
          <a:bodyPr/>
          <a:lstStyle/>
          <a:p>
            <a:fld id="{47FEACEE-25B4-4A2D-B147-27296E36371D}" type="slidenum">
              <a:rPr lang="en-US" altLang="zh-CN" noProof="0" smtClean="0"/>
              <a:pPr/>
              <a:t>9</a:t>
            </a:fld>
            <a:endParaRPr lang="en-US" altLang="zh-CN" noProof="0" dirty="0"/>
          </a:p>
        </p:txBody>
      </p:sp>
      <p:pic>
        <p:nvPicPr>
          <p:cNvPr id="6" name="Picture 5">
            <a:extLst>
              <a:ext uri="{FF2B5EF4-FFF2-40B4-BE49-F238E27FC236}">
                <a16:creationId xmlns:a16="http://schemas.microsoft.com/office/drawing/2014/main" id="{8AEE9FC7-5255-4E8A-2903-3580908CDD74}"/>
              </a:ext>
            </a:extLst>
          </p:cNvPr>
          <p:cNvPicPr>
            <a:picLocks noChangeAspect="1"/>
          </p:cNvPicPr>
          <p:nvPr/>
        </p:nvPicPr>
        <p:blipFill>
          <a:blip r:embed="rId4"/>
          <a:stretch>
            <a:fillRect/>
          </a:stretch>
        </p:blipFill>
        <p:spPr>
          <a:xfrm>
            <a:off x="5218490" y="2353242"/>
            <a:ext cx="6434271" cy="3200553"/>
          </a:xfrm>
          <a:prstGeom prst="rect">
            <a:avLst/>
          </a:prstGeom>
        </p:spPr>
      </p:pic>
      <p:pic>
        <p:nvPicPr>
          <p:cNvPr id="4" name="Picture 3">
            <a:extLst>
              <a:ext uri="{FF2B5EF4-FFF2-40B4-BE49-F238E27FC236}">
                <a16:creationId xmlns:a16="http://schemas.microsoft.com/office/drawing/2014/main" id="{5D1895DD-25C3-1696-6B0D-4C936C639293}"/>
              </a:ext>
            </a:extLst>
          </p:cNvPr>
          <p:cNvPicPr>
            <a:picLocks noChangeAspect="1"/>
          </p:cNvPicPr>
          <p:nvPr/>
        </p:nvPicPr>
        <p:blipFill>
          <a:blip r:embed="rId5"/>
          <a:stretch>
            <a:fillRect/>
          </a:stretch>
        </p:blipFill>
        <p:spPr>
          <a:xfrm>
            <a:off x="1026976" y="3953519"/>
            <a:ext cx="4602879" cy="2444708"/>
          </a:xfrm>
          <a:prstGeom prst="rect">
            <a:avLst/>
          </a:prstGeom>
        </p:spPr>
      </p:pic>
      <p:cxnSp>
        <p:nvCxnSpPr>
          <p:cNvPr id="8" name="Straight Arrow Connector 7">
            <a:extLst>
              <a:ext uri="{FF2B5EF4-FFF2-40B4-BE49-F238E27FC236}">
                <a16:creationId xmlns:a16="http://schemas.microsoft.com/office/drawing/2014/main" id="{888098AD-757F-96FB-B9C8-1C066E8D847F}"/>
              </a:ext>
            </a:extLst>
          </p:cNvPr>
          <p:cNvCxnSpPr>
            <a:cxnSpLocks/>
          </p:cNvCxnSpPr>
          <p:nvPr/>
        </p:nvCxnSpPr>
        <p:spPr>
          <a:xfrm flipH="1">
            <a:off x="5102352" y="5694266"/>
            <a:ext cx="640080" cy="521399"/>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148033"/>
      </p:ext>
    </p:extLst>
  </p:cSld>
  <p:clrMapOvr>
    <a:masterClrMapping/>
  </p:clrMapOvr>
</p:sld>
</file>

<file path=ppt/theme/theme1.xml><?xml version="1.0" encoding="utf-8"?>
<a:theme xmlns:a="http://schemas.openxmlformats.org/drawingml/2006/main" name="Custom">
  <a:themeElements>
    <a:clrScheme name="Custom 7">
      <a:dk1>
        <a:srgbClr val="000000"/>
      </a:dk1>
      <a:lt1>
        <a:srgbClr val="FFFFFF"/>
      </a:lt1>
      <a:dk2>
        <a:srgbClr val="0F253E"/>
      </a:dk2>
      <a:lt2>
        <a:srgbClr val="E7E6E6"/>
      </a:lt2>
      <a:accent1>
        <a:srgbClr val="4472C4"/>
      </a:accent1>
      <a:accent2>
        <a:srgbClr val="B83903"/>
      </a:accent2>
      <a:accent3>
        <a:srgbClr val="75262A"/>
      </a:accent3>
      <a:accent4>
        <a:srgbClr val="F79320"/>
      </a:accent4>
      <a:accent5>
        <a:srgbClr val="44668D"/>
      </a:accent5>
      <a:accent6>
        <a:srgbClr val="0F253E"/>
      </a:accent6>
      <a:hlink>
        <a:srgbClr val="AEC0D9"/>
      </a:hlink>
      <a:folHlink>
        <a:srgbClr val="B83903"/>
      </a:folHlink>
    </a:clrScheme>
    <a:fontScheme name="Custom 16">
      <a:majorFont>
        <a:latin typeface="Posterama"/>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lnSpc>
            <a:spcPct val="100000"/>
          </a:lnSpc>
          <a:spcBef>
            <a:spcPts val="0"/>
          </a:spcBef>
          <a:buFontTx/>
          <a:buNone/>
          <a:defRPr sz="1800" smtClean="0">
            <a:solidFill>
              <a:prstClr val="white"/>
            </a:solidFill>
            <a:latin typeface="Posterama" panose="020B0504020200020000" pitchFamily="34" charset="0"/>
            <a:ea typeface="微软雅黑"/>
            <a:cs typeface="Posterama" panose="020B0504020200020000" pitchFamily="34" charset="0"/>
          </a:defRPr>
        </a:defPPr>
      </a:lstStyle>
    </a:txDef>
  </a:objectDefaults>
  <a:extraClrSchemeLst/>
  <a:extLst>
    <a:ext uri="{05A4C25C-085E-4340-85A3-A5531E510DB2}">
      <thm15:themeFamily xmlns:thm15="http://schemas.microsoft.com/office/thememl/2012/main" name="TM9027928_win32_EF_v4" id="{FA821E7E-D625-4DCD-A30E-3216B54C8383}" vid="{DE28BE6C-8054-44B2-A92D-A1CAFC256BDB}"/>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009351-EDD4-484E-ACD6-D50CCB137637}">
  <ds:schemaRefs>
    <ds:schemaRef ds:uri="http://schemas.microsoft.com/sharepoint/v3/contenttype/forms"/>
  </ds:schemaRefs>
</ds:datastoreItem>
</file>

<file path=customXml/itemProps2.xml><?xml version="1.0" encoding="utf-8"?>
<ds:datastoreItem xmlns:ds="http://schemas.openxmlformats.org/officeDocument/2006/customXml" ds:itemID="{C8DB3C62-858A-4A01-AFEF-21E0BB8CE26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79897CAE-455D-42C9-A951-0C21BC1225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{CA9DF611-5ADA-42B1-B026-DE397A4A3952}TF63aebcec-8e39-4664-940a-dd6c2f00c54d020a9832_win32-3cdd3ee32610</Template>
  <TotalTime>3937</TotalTime>
  <Words>1119</Words>
  <Application>Microsoft Office PowerPoint</Application>
  <PresentationFormat>Widescreen</PresentationFormat>
  <Paragraphs>158</Paragraphs>
  <Slides>19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等线</vt:lpstr>
      <vt:lpstr>Microsoft YaHei</vt:lpstr>
      <vt:lpstr>Abadi</vt:lpstr>
      <vt:lpstr>Arial</vt:lpstr>
      <vt:lpstr>Calibri</vt:lpstr>
      <vt:lpstr>Posterama</vt:lpstr>
      <vt:lpstr>Posterama Text SemiBold</vt:lpstr>
      <vt:lpstr>Custom</vt:lpstr>
      <vt:lpstr>Utilizing USPS  Every Door Direct Mail For Political Campaigns</vt:lpstr>
      <vt:lpstr>PowerPoint Presentation</vt:lpstr>
      <vt:lpstr>PowerPoint Presentation</vt:lpstr>
      <vt:lpstr>PowerPoint Presentation</vt:lpstr>
      <vt:lpstr>PowerPoint Presentation</vt:lpstr>
      <vt:lpstr>PowerPoint Presentation</vt:lpstr>
      <vt:lpstr>EDDM Pricing - Retail vs. BMEU </vt:lpstr>
      <vt:lpstr>EDDM Retail - Size &amp; Weight Requirements</vt:lpstr>
      <vt:lpstr>EDDM Retail - Registration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email Stacey Wilson at USPS with your name, address, and phone number with any questions you might have or to start your EDDM campaign. stacey.m.wilson@usps.gov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Wilson, Stacey M - New Port Richey, FL</dc:creator>
  <cp:lastModifiedBy>Wilson, Stacey M - New Port Richey, FL</cp:lastModifiedBy>
  <cp:revision>2</cp:revision>
  <dcterms:created xsi:type="dcterms:W3CDTF">2026-07-07T19:49:40Z</dcterms:created>
  <dcterms:modified xsi:type="dcterms:W3CDTF">2026-07-10T14:29:37Z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